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18" name="Shape 118"/>
          <p:cNvSpPr/>
          <p:nvPr>
            <p:ph type="body" sz="quarter" idx="13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SzTx/>
              <a:buNone/>
              <a:defRPr i="1"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r>
              <a:t>Lorem Ipsum Dolor</a:t>
            </a:r>
          </a:p>
        </p:txBody>
      </p:sp>
      <p:sp>
        <p:nvSpPr>
          <p:cNvPr id="119" name="Shape 119"/>
          <p:cNvSpPr/>
          <p:nvPr>
            <p:ph type="title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>
              <a:lnSpc>
                <a:spcPct val="90000"/>
              </a:lnSpc>
              <a:spcBef>
                <a:spcPts val="1600"/>
              </a:spcBef>
              <a:defRPr sz="7000">
                <a:solidFill>
                  <a:srgbClr val="D93E2B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L="0" indent="228600">
              <a:spcBef>
                <a:spcPts val="0"/>
              </a:spcBef>
              <a:buSzTx/>
              <a:buNone/>
              <a:defRPr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L="0" indent="457200">
              <a:spcBef>
                <a:spcPts val="0"/>
              </a:spcBef>
              <a:buSzTx/>
              <a:buNone/>
              <a:defRPr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L="0" indent="685800">
              <a:spcBef>
                <a:spcPts val="0"/>
              </a:spcBef>
              <a:buSzTx/>
              <a:buNone/>
              <a:defRPr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L="0" indent="914400">
              <a:spcBef>
                <a:spcPts val="0"/>
              </a:spcBef>
              <a:buSzTx/>
              <a:buNone/>
              <a:defRPr sz="24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hape 121"/>
          <p:cNvSpPr/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C4946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29" name="Shape 129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130" name="Shape 130"/>
          <p:cNvSpPr/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1600"/>
              </a:spcBef>
              <a:defRPr sz="7000">
                <a:solidFill>
                  <a:srgbClr val="D93E2B"/>
                </a:solidFill>
                <a:latin typeface="Bodoni SvtyTwo ITC TT-Book"/>
                <a:ea typeface="Bodoni SvtyTwo ITC TT-Book"/>
                <a:cs typeface="Bodoni SvtyTwo ITC TT-Book"/>
                <a:sym typeface="Bodoni SvtyTwo ITC TT-Book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</p:spPr>
        <p:txBody>
          <a:bodyPr/>
          <a:lstStyle>
            <a:lvl1pPr marL="469900" indent="-4699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L="939800" indent="-4699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L="1409700" indent="-4699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L="1879600" indent="-4699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L="2349500" indent="-469900">
              <a:spcBef>
                <a:spcPts val="2400"/>
              </a:spcBef>
              <a:buClr>
                <a:srgbClr val="929292"/>
              </a:buClr>
              <a:buSzPct val="60000"/>
              <a:buFont typeface="Zapf Dingbats"/>
              <a:buChar char="❖"/>
              <a:defRPr sz="3600">
                <a:solidFill>
                  <a:srgbClr val="414141"/>
                </a:solidFill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2" name="Shape 132"/>
          <p:cNvSpPr/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C4946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title"/>
          </p:nvPr>
        </p:nvSpPr>
        <p:spPr>
          <a:xfrm>
            <a:off x="514350" y="113359"/>
            <a:ext cx="7200900" cy="2413001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Bodoni SvtyTwo ITC TT-Bold"/>
                <a:ea typeface="Bodoni SvtyTwo ITC TT-Bold"/>
                <a:cs typeface="Bodoni SvtyTwo ITC TT-Bold"/>
                <a:sym typeface="Bodoni SvtyTwo ITC TT-Bold"/>
              </a:defRPr>
            </a:pPr>
            <a:r>
              <a:t>Rasayana: </a:t>
            </a:r>
          </a:p>
          <a:p>
            <a:pPr>
              <a:defRPr sz="5000"/>
            </a:pPr>
            <a:r>
              <a:t>The Way of Mercury</a:t>
            </a:r>
          </a:p>
        </p:txBody>
      </p:sp>
      <p:pic>
        <p:nvPicPr>
          <p:cNvPr id="142" name="Rasashastra-and-Bhaishajya-Kalpana-mi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82299" y="64596"/>
            <a:ext cx="5816436" cy="58164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26848e6a7712ffd9caec6b16bf5614bd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84894" y="5999741"/>
            <a:ext cx="5993401" cy="35130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main-qimg-1dfe0377de034c952c491c3d66cd3b53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47875" y="6680200"/>
            <a:ext cx="3909689" cy="29355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unnamed (2)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81392" y="2506322"/>
            <a:ext cx="2770719" cy="3996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syyy1.jpg"/>
          <p:cNvPicPr>
            <a:picLocks noChangeAspect="1"/>
          </p:cNvPicPr>
          <p:nvPr/>
        </p:nvPicPr>
        <p:blipFill>
          <a:blip r:embed="rId6">
            <a:alphaModFix amt="4000"/>
            <a:extLst/>
          </a:blip>
          <a:stretch>
            <a:fillRect/>
          </a:stretch>
        </p:blipFill>
        <p:spPr>
          <a:xfrm>
            <a:off x="2130213" y="2148911"/>
            <a:ext cx="7200901" cy="60007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