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That religion that all men can agree?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debate between Gentlemen;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Albert Pike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JOHN THEOPHILUS DESAGULIERS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8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religion that all men can agree?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502576"/>
            <a:ext cx="2770890" cy="330993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17868" y="2502576"/>
            <a:ext cx="4718304" cy="3310128"/>
          </a:xfrm>
        </p:spPr>
        <p:txBody>
          <a:bodyPr/>
          <a:lstStyle/>
          <a:p>
            <a:r>
              <a:rPr lang="en-US" dirty="0"/>
              <a:t>Brother Albert Pike and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Brother </a:t>
            </a:r>
            <a:r>
              <a:rPr lang="en-US" sz="2000" dirty="0"/>
              <a:t>JOHN THEOPHILUS DESAGULIERS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172" y="2722444"/>
            <a:ext cx="2324100" cy="287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82" y="4291921"/>
            <a:ext cx="1737360" cy="1737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12" y="2945879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2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central question is:</a:t>
            </a:r>
            <a:br>
              <a:rPr lang="en-US" dirty="0"/>
            </a:br>
            <a:r>
              <a:rPr lang="en-US" sz="4800" dirty="0"/>
              <a:t>1717-38 versus 1865-70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“yet ’tis now thought more expedient only to oblige them to that Religion in which all Men agree, leaving their particular opinion to themselves”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(Andersons constitutions 1723)</a:t>
            </a:r>
          </a:p>
        </p:txBody>
      </p:sp>
    </p:spTree>
    <p:extLst>
      <p:ext uri="{BB962C8B-B14F-4D97-AF65-F5344CB8AC3E}">
        <p14:creationId xmlns:p14="http://schemas.microsoft.com/office/powerpoint/2010/main" val="422651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John Desaguliers Third Grand Master 1719, Deputy Grand Master 1723,1725 </a:t>
            </a:r>
            <a:r>
              <a:rPr lang="en-US" sz="3100" dirty="0"/>
              <a:t>(The Background).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Lets examine the time period of Desaguliers.</a:t>
            </a:r>
          </a:p>
          <a:p>
            <a:r>
              <a:rPr lang="en-US" sz="2000" dirty="0"/>
              <a:t>Recently ended a bitter religious battle between the  Catholic Church and The Protestant Church (thirty years war and a civil war).</a:t>
            </a:r>
          </a:p>
          <a:p>
            <a:r>
              <a:rPr lang="en-US" sz="2000" dirty="0"/>
              <a:t>Desaguliers was a Huguenot (from his Fathers upbringing) and a Protestant Cleric.</a:t>
            </a:r>
          </a:p>
          <a:p>
            <a:r>
              <a:rPr lang="en-US" sz="2000" dirty="0"/>
              <a:t>The New Hanoverian dynasty was just starting and religious and political tensions were strained. The Jacobite threat was viewed are real.</a:t>
            </a:r>
          </a:p>
          <a:p>
            <a:r>
              <a:rPr lang="en-US" sz="2000" dirty="0"/>
              <a:t>Lecturer and Promoter of Newtonian Experimental Philosophy</a:t>
            </a:r>
          </a:p>
          <a:p>
            <a:r>
              <a:rPr lang="en-US" sz="2000" dirty="0"/>
              <a:t>Demonstrator at the Royal Society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8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Albert Pike, Ancient Free and Accepted Scottish Rite (</a:t>
            </a:r>
            <a:r>
              <a:rPr lang="en-US" sz="2800" dirty="0"/>
              <a:t>The Background)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Escoterika</a:t>
            </a:r>
            <a:r>
              <a:rPr lang="en-US" dirty="0"/>
              <a:t> (page 300 &amp; 301) we find this about Albert Pike:</a:t>
            </a:r>
          </a:p>
          <a:p>
            <a:r>
              <a:rPr lang="en-US" dirty="0"/>
              <a:t>“A right to Freedom of Thought and Action that all men are equal in God’s sight.”</a:t>
            </a:r>
          </a:p>
          <a:p>
            <a:r>
              <a:rPr lang="en-US" dirty="0"/>
              <a:t>A god loving his creatures.  Jesus of Nazareth </a:t>
            </a:r>
          </a:p>
          <a:p>
            <a:r>
              <a:rPr lang="en-US" dirty="0"/>
              <a:t>Deeply religious in that he argued in: </a:t>
            </a:r>
          </a:p>
          <a:p>
            <a:r>
              <a:rPr lang="en-US" dirty="0"/>
              <a:t>Morals and Dogma?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7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235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That religion that all men can agree?</vt:lpstr>
      <vt:lpstr>That religion that all men can agree?</vt:lpstr>
      <vt:lpstr>The central question is: 1717-38 versus 1865-70</vt:lpstr>
      <vt:lpstr>John Desaguliers Third Grand Master 1719, Deputy Grand Master 1723,1725 (The Background). </vt:lpstr>
      <vt:lpstr>Albert Pike, Ancient Free and Accepted Scottish Rite (The Background)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That religon that all men can agree?</dc:title>
  <dc:creator>Bill Miklos</dc:creator>
  <cp:lastModifiedBy>Patrick Bailey</cp:lastModifiedBy>
  <cp:revision>24</cp:revision>
  <dcterms:created xsi:type="dcterms:W3CDTF">2018-01-11T17:34:09Z</dcterms:created>
  <dcterms:modified xsi:type="dcterms:W3CDTF">2018-02-26T23:58:47Z</dcterms:modified>
</cp:coreProperties>
</file>