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256" r:id="rId2"/>
    <p:sldId id="257" r:id="rId3"/>
    <p:sldId id="266" r:id="rId4"/>
    <p:sldId id="270" r:id="rId5"/>
    <p:sldId id="271" r:id="rId6"/>
    <p:sldId id="272" r:id="rId7"/>
    <p:sldId id="273" r:id="rId8"/>
    <p:sldId id="261" r:id="rId9"/>
    <p:sldId id="262" r:id="rId10"/>
    <p:sldId id="263" r:id="rId11"/>
    <p:sldId id="264" r:id="rId12"/>
    <p:sldId id="274" r:id="rId13"/>
    <p:sldId id="275" r:id="rId14"/>
    <p:sldId id="277" r:id="rId15"/>
    <p:sldId id="276" r:id="rId16"/>
    <p:sldId id="278" r:id="rId17"/>
    <p:sldId id="279" r:id="rId18"/>
    <p:sldId id="280" r:id="rId19"/>
    <p:sldId id="281" r:id="rId20"/>
    <p:sldId id="282" r:id="rId21"/>
    <p:sldId id="283" r:id="rId22"/>
    <p:sldId id="284" r:id="rId23"/>
    <p:sldId id="285" r:id="rId24"/>
    <p:sldId id="286" r:id="rId25"/>
    <p:sldId id="287" r:id="rId26"/>
    <p:sldId id="288" r:id="rId27"/>
    <p:sldId id="297" r:id="rId28"/>
    <p:sldId id="289" r:id="rId29"/>
    <p:sldId id="298" r:id="rId30"/>
    <p:sldId id="291" r:id="rId31"/>
    <p:sldId id="292" r:id="rId32"/>
    <p:sldId id="293" r:id="rId33"/>
    <p:sldId id="295" r:id="rId34"/>
    <p:sldId id="296"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DE95B-732E-4F23-A911-E9BCECAE3BE3}" v="72" dt="2022-08-21T04:41:43.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595" autoAdjust="0"/>
  </p:normalViewPr>
  <p:slideViewPr>
    <p:cSldViewPr snapToGrid="0">
      <p:cViewPr varScale="1">
        <p:scale>
          <a:sx n="59" d="100"/>
          <a:sy n="59" d="100"/>
        </p:scale>
        <p:origin x="82" y="346"/>
      </p:cViewPr>
      <p:guideLst/>
    </p:cSldViewPr>
  </p:slideViewPr>
  <p:notesTextViewPr>
    <p:cViewPr>
      <p:scale>
        <a:sx n="1" d="1"/>
        <a:sy n="1" d="1"/>
      </p:scale>
      <p:origin x="0" y="0"/>
    </p:cViewPr>
  </p:notesTextViewPr>
  <p:notesViewPr>
    <p:cSldViewPr snapToGrid="0">
      <p:cViewPr>
        <p:scale>
          <a:sx n="100" d="100"/>
          <a:sy n="100" d="100"/>
        </p:scale>
        <p:origin x="787" y="-11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Cooper" userId="3ee6c1b9d7a97b9d" providerId="LiveId" clId="{4D4DE95B-732E-4F23-A911-E9BCECAE3BE3}"/>
    <pc:docChg chg="undo custSel addSld delSld modSld sldOrd">
      <pc:chgData name="John Cooper" userId="3ee6c1b9d7a97b9d" providerId="LiveId" clId="{4D4DE95B-732E-4F23-A911-E9BCECAE3BE3}" dt="2022-08-21T04:40:58.098" v="4202" actId="313"/>
      <pc:docMkLst>
        <pc:docMk/>
      </pc:docMkLst>
      <pc:sldChg chg="modSp mod modNotes modNotesTx">
        <pc:chgData name="John Cooper" userId="3ee6c1b9d7a97b9d" providerId="LiveId" clId="{4D4DE95B-732E-4F23-A911-E9BCECAE3BE3}" dt="2022-08-21T04:40:58.098" v="4202" actId="313"/>
        <pc:sldMkLst>
          <pc:docMk/>
          <pc:sldMk cId="1697233514" sldId="256"/>
        </pc:sldMkLst>
        <pc:spChg chg="mod">
          <ac:chgData name="John Cooper" userId="3ee6c1b9d7a97b9d" providerId="LiveId" clId="{4D4DE95B-732E-4F23-A911-E9BCECAE3BE3}" dt="2022-08-19T18:22:37.817" v="0" actId="255"/>
          <ac:spMkLst>
            <pc:docMk/>
            <pc:sldMk cId="1697233514" sldId="256"/>
            <ac:spMk id="3" creationId="{2D719967-51E1-36E2-FDED-D71DF4FBA526}"/>
          </ac:spMkLst>
        </pc:spChg>
      </pc:sldChg>
      <pc:sldChg chg="addSp modSp mod">
        <pc:chgData name="John Cooper" userId="3ee6c1b9d7a97b9d" providerId="LiveId" clId="{4D4DE95B-732E-4F23-A911-E9BCECAE3BE3}" dt="2022-08-19T22:26:36.622" v="2971" actId="14100"/>
        <pc:sldMkLst>
          <pc:docMk/>
          <pc:sldMk cId="1478812231" sldId="257"/>
        </pc:sldMkLst>
        <pc:picChg chg="add mod">
          <ac:chgData name="John Cooper" userId="3ee6c1b9d7a97b9d" providerId="LiveId" clId="{4D4DE95B-732E-4F23-A911-E9BCECAE3BE3}" dt="2022-08-19T18:29:50.818" v="63" actId="571"/>
          <ac:picMkLst>
            <pc:docMk/>
            <pc:sldMk cId="1478812231" sldId="257"/>
            <ac:picMk id="3" creationId="{AC0AD98D-5DE3-3F00-E195-27C1CA9F98D6}"/>
          </ac:picMkLst>
        </pc:picChg>
        <pc:picChg chg="mod">
          <ac:chgData name="John Cooper" userId="3ee6c1b9d7a97b9d" providerId="LiveId" clId="{4D4DE95B-732E-4F23-A911-E9BCECAE3BE3}" dt="2022-08-19T22:26:36.622" v="2971" actId="14100"/>
          <ac:picMkLst>
            <pc:docMk/>
            <pc:sldMk cId="1478812231" sldId="257"/>
            <ac:picMk id="9" creationId="{4AB70F60-7144-BF3F-3AA7-F6A51A42A0FD}"/>
          </ac:picMkLst>
        </pc:picChg>
      </pc:sldChg>
      <pc:sldChg chg="del">
        <pc:chgData name="John Cooper" userId="3ee6c1b9d7a97b9d" providerId="LiveId" clId="{4D4DE95B-732E-4F23-A911-E9BCECAE3BE3}" dt="2022-08-19T18:50:30.890" v="373" actId="2696"/>
        <pc:sldMkLst>
          <pc:docMk/>
          <pc:sldMk cId="3584407011" sldId="258"/>
        </pc:sldMkLst>
      </pc:sldChg>
      <pc:sldChg chg="del">
        <pc:chgData name="John Cooper" userId="3ee6c1b9d7a97b9d" providerId="LiveId" clId="{4D4DE95B-732E-4F23-A911-E9BCECAE3BE3}" dt="2022-08-19T18:50:44.870" v="374" actId="2696"/>
        <pc:sldMkLst>
          <pc:docMk/>
          <pc:sldMk cId="168334602" sldId="259"/>
        </pc:sldMkLst>
      </pc:sldChg>
      <pc:sldChg chg="del">
        <pc:chgData name="John Cooper" userId="3ee6c1b9d7a97b9d" providerId="LiveId" clId="{4D4DE95B-732E-4F23-A911-E9BCECAE3BE3}" dt="2022-08-19T18:50:53.298" v="375" actId="2696"/>
        <pc:sldMkLst>
          <pc:docMk/>
          <pc:sldMk cId="192049194" sldId="260"/>
        </pc:sldMkLst>
      </pc:sldChg>
      <pc:sldChg chg="del">
        <pc:chgData name="John Cooper" userId="3ee6c1b9d7a97b9d" providerId="LiveId" clId="{4D4DE95B-732E-4F23-A911-E9BCECAE3BE3}" dt="2022-08-19T18:51:38.334" v="376" actId="2696"/>
        <pc:sldMkLst>
          <pc:docMk/>
          <pc:sldMk cId="3832684553" sldId="265"/>
        </pc:sldMkLst>
      </pc:sldChg>
      <pc:sldChg chg="addSp delSp modSp new mod">
        <pc:chgData name="John Cooper" userId="3ee6c1b9d7a97b9d" providerId="LiveId" clId="{4D4DE95B-732E-4F23-A911-E9BCECAE3BE3}" dt="2022-08-19T18:37:43.820" v="297" actId="20577"/>
        <pc:sldMkLst>
          <pc:docMk/>
          <pc:sldMk cId="1828913820" sldId="266"/>
        </pc:sldMkLst>
        <pc:spChg chg="mod">
          <ac:chgData name="John Cooper" userId="3ee6c1b9d7a97b9d" providerId="LiveId" clId="{4D4DE95B-732E-4F23-A911-E9BCECAE3BE3}" dt="2022-08-19T18:29:11.115" v="11" actId="20577"/>
          <ac:spMkLst>
            <pc:docMk/>
            <pc:sldMk cId="1828913820" sldId="266"/>
            <ac:spMk id="2" creationId="{10E230A8-F4EF-A4AD-93FC-6BA8A3DDF682}"/>
          </ac:spMkLst>
        </pc:spChg>
        <pc:spChg chg="del mod">
          <ac:chgData name="John Cooper" userId="3ee6c1b9d7a97b9d" providerId="LiveId" clId="{4D4DE95B-732E-4F23-A911-E9BCECAE3BE3}" dt="2022-08-19T18:30:43.792" v="67" actId="931"/>
          <ac:spMkLst>
            <pc:docMk/>
            <pc:sldMk cId="1828913820" sldId="266"/>
            <ac:spMk id="3" creationId="{54B485CD-2FC8-882A-A230-EED75DB4E482}"/>
          </ac:spMkLst>
        </pc:spChg>
        <pc:spChg chg="add mod">
          <ac:chgData name="John Cooper" userId="3ee6c1b9d7a97b9d" providerId="LiveId" clId="{4D4DE95B-732E-4F23-A911-E9BCECAE3BE3}" dt="2022-08-19T18:37:43.820" v="297" actId="20577"/>
          <ac:spMkLst>
            <pc:docMk/>
            <pc:sldMk cId="1828913820" sldId="266"/>
            <ac:spMk id="6" creationId="{5795C3B8-2E9A-81BE-C43F-2921CEEFACA4}"/>
          </ac:spMkLst>
        </pc:spChg>
        <pc:spChg chg="add del mod">
          <ac:chgData name="John Cooper" userId="3ee6c1b9d7a97b9d" providerId="LiveId" clId="{4D4DE95B-732E-4F23-A911-E9BCECAE3BE3}" dt="2022-08-19T18:32:42.709" v="96" actId="21"/>
          <ac:spMkLst>
            <pc:docMk/>
            <pc:sldMk cId="1828913820" sldId="266"/>
            <ac:spMk id="7" creationId="{436A39CA-93FB-E30D-1DBF-217D146261F6}"/>
          </ac:spMkLst>
        </pc:spChg>
        <pc:picChg chg="add mod">
          <ac:chgData name="John Cooper" userId="3ee6c1b9d7a97b9d" providerId="LiveId" clId="{4D4DE95B-732E-4F23-A911-E9BCECAE3BE3}" dt="2022-08-19T18:30:56.271" v="71" actId="1076"/>
          <ac:picMkLst>
            <pc:docMk/>
            <pc:sldMk cId="1828913820" sldId="266"/>
            <ac:picMk id="5" creationId="{9A4C9F2E-D126-112C-712B-C79B8DC37AE6}"/>
          </ac:picMkLst>
        </pc:picChg>
      </pc:sldChg>
      <pc:sldChg chg="modSp new del mod">
        <pc:chgData name="John Cooper" userId="3ee6c1b9d7a97b9d" providerId="LiveId" clId="{4D4DE95B-732E-4F23-A911-E9BCECAE3BE3}" dt="2022-08-19T18:38:02.081" v="299" actId="2696"/>
        <pc:sldMkLst>
          <pc:docMk/>
          <pc:sldMk cId="3825573829" sldId="267"/>
        </pc:sldMkLst>
        <pc:spChg chg="mod">
          <ac:chgData name="John Cooper" userId="3ee6c1b9d7a97b9d" providerId="LiveId" clId="{4D4DE95B-732E-4F23-A911-E9BCECAE3BE3}" dt="2022-08-19T18:29:23.761" v="33" actId="20577"/>
          <ac:spMkLst>
            <pc:docMk/>
            <pc:sldMk cId="3825573829" sldId="267"/>
            <ac:spMk id="2" creationId="{0D0ED4B6-B407-DC10-C2F3-25140A6F835C}"/>
          </ac:spMkLst>
        </pc:spChg>
      </pc:sldChg>
      <pc:sldChg chg="modSp new del mod">
        <pc:chgData name="John Cooper" userId="3ee6c1b9d7a97b9d" providerId="LiveId" clId="{4D4DE95B-732E-4F23-A911-E9BCECAE3BE3}" dt="2022-08-19T18:44:24.169" v="340" actId="2696"/>
        <pc:sldMkLst>
          <pc:docMk/>
          <pc:sldMk cId="2510242096" sldId="268"/>
        </pc:sldMkLst>
        <pc:spChg chg="mod">
          <ac:chgData name="John Cooper" userId="3ee6c1b9d7a97b9d" providerId="LiveId" clId="{4D4DE95B-732E-4F23-A911-E9BCECAE3BE3}" dt="2022-08-19T18:29:35.957" v="62" actId="20577"/>
          <ac:spMkLst>
            <pc:docMk/>
            <pc:sldMk cId="2510242096" sldId="268"/>
            <ac:spMk id="2" creationId="{B32805DA-DC95-757F-EB4E-AA98A73A3933}"/>
          </ac:spMkLst>
        </pc:spChg>
      </pc:sldChg>
      <pc:sldChg chg="addSp delSp modSp new del mod">
        <pc:chgData name="John Cooper" userId="3ee6c1b9d7a97b9d" providerId="LiveId" clId="{4D4DE95B-732E-4F23-A911-E9BCECAE3BE3}" dt="2022-08-19T18:37:58.117" v="298" actId="2696"/>
        <pc:sldMkLst>
          <pc:docMk/>
          <pc:sldMk cId="1612723816" sldId="269"/>
        </pc:sldMkLst>
        <pc:spChg chg="mod">
          <ac:chgData name="John Cooper" userId="3ee6c1b9d7a97b9d" providerId="LiveId" clId="{4D4DE95B-732E-4F23-A911-E9BCECAE3BE3}" dt="2022-08-19T18:34:58.361" v="192" actId="20577"/>
          <ac:spMkLst>
            <pc:docMk/>
            <pc:sldMk cId="1612723816" sldId="269"/>
            <ac:spMk id="2" creationId="{7E3C296A-9629-0CF7-D568-19ACE6CBC85F}"/>
          </ac:spMkLst>
        </pc:spChg>
        <pc:spChg chg="del">
          <ac:chgData name="John Cooper" userId="3ee6c1b9d7a97b9d" providerId="LiveId" clId="{4D4DE95B-732E-4F23-A911-E9BCECAE3BE3}" dt="2022-08-19T18:35:08.286" v="193" actId="931"/>
          <ac:spMkLst>
            <pc:docMk/>
            <pc:sldMk cId="1612723816" sldId="269"/>
            <ac:spMk id="3" creationId="{80A08F2C-4CA5-C45A-084A-C97DD7DBEE7B}"/>
          </ac:spMkLst>
        </pc:spChg>
        <pc:picChg chg="add mod">
          <ac:chgData name="John Cooper" userId="3ee6c1b9d7a97b9d" providerId="LiveId" clId="{4D4DE95B-732E-4F23-A911-E9BCECAE3BE3}" dt="2022-08-19T18:35:23.597" v="198" actId="1076"/>
          <ac:picMkLst>
            <pc:docMk/>
            <pc:sldMk cId="1612723816" sldId="269"/>
            <ac:picMk id="5" creationId="{3E83D413-BABC-6275-E00E-E7E0439C3816}"/>
          </ac:picMkLst>
        </pc:picChg>
      </pc:sldChg>
      <pc:sldChg chg="modSp mod">
        <pc:chgData name="John Cooper" userId="3ee6c1b9d7a97b9d" providerId="LiveId" clId="{4D4DE95B-732E-4F23-A911-E9BCECAE3BE3}" dt="2022-08-19T18:37:31.035" v="289" actId="20577"/>
        <pc:sldMkLst>
          <pc:docMk/>
          <pc:sldMk cId="3502161741" sldId="270"/>
        </pc:sldMkLst>
        <pc:spChg chg="mod">
          <ac:chgData name="John Cooper" userId="3ee6c1b9d7a97b9d" providerId="LiveId" clId="{4D4DE95B-732E-4F23-A911-E9BCECAE3BE3}" dt="2022-08-19T18:36:37.335" v="266" actId="20577"/>
          <ac:spMkLst>
            <pc:docMk/>
            <pc:sldMk cId="3502161741" sldId="270"/>
            <ac:spMk id="2" creationId="{10E230A8-F4EF-A4AD-93FC-6BA8A3DDF682}"/>
          </ac:spMkLst>
        </pc:spChg>
        <pc:spChg chg="mod">
          <ac:chgData name="John Cooper" userId="3ee6c1b9d7a97b9d" providerId="LiveId" clId="{4D4DE95B-732E-4F23-A911-E9BCECAE3BE3}" dt="2022-08-19T18:37:31.035" v="289" actId="20577"/>
          <ac:spMkLst>
            <pc:docMk/>
            <pc:sldMk cId="3502161741" sldId="270"/>
            <ac:spMk id="6" creationId="{5795C3B8-2E9A-81BE-C43F-2921CEEFACA4}"/>
          </ac:spMkLst>
        </pc:spChg>
        <pc:picChg chg="mod">
          <ac:chgData name="John Cooper" userId="3ee6c1b9d7a97b9d" providerId="LiveId" clId="{4D4DE95B-732E-4F23-A911-E9BCECAE3BE3}" dt="2022-08-19T18:36:52.335" v="267" actId="14826"/>
          <ac:picMkLst>
            <pc:docMk/>
            <pc:sldMk cId="3502161741" sldId="270"/>
            <ac:picMk id="5" creationId="{9A4C9F2E-D126-112C-712B-C79B8DC37AE6}"/>
          </ac:picMkLst>
        </pc:picChg>
      </pc:sldChg>
      <pc:sldChg chg="modSp mod">
        <pc:chgData name="John Cooper" userId="3ee6c1b9d7a97b9d" providerId="LiveId" clId="{4D4DE95B-732E-4F23-A911-E9BCECAE3BE3}" dt="2022-08-19T18:42:10.837" v="339" actId="14826"/>
        <pc:sldMkLst>
          <pc:docMk/>
          <pc:sldMk cId="1205492234" sldId="271"/>
        </pc:sldMkLst>
        <pc:spChg chg="mod">
          <ac:chgData name="John Cooper" userId="3ee6c1b9d7a97b9d" providerId="LiveId" clId="{4D4DE95B-732E-4F23-A911-E9BCECAE3BE3}" dt="2022-08-19T18:38:28.435" v="325" actId="20577"/>
          <ac:spMkLst>
            <pc:docMk/>
            <pc:sldMk cId="1205492234" sldId="271"/>
            <ac:spMk id="2" creationId="{10E230A8-F4EF-A4AD-93FC-6BA8A3DDF682}"/>
          </ac:spMkLst>
        </pc:spChg>
        <pc:spChg chg="mod">
          <ac:chgData name="John Cooper" userId="3ee6c1b9d7a97b9d" providerId="LiveId" clId="{4D4DE95B-732E-4F23-A911-E9BCECAE3BE3}" dt="2022-08-19T18:40:28.378" v="338" actId="20577"/>
          <ac:spMkLst>
            <pc:docMk/>
            <pc:sldMk cId="1205492234" sldId="271"/>
            <ac:spMk id="6" creationId="{5795C3B8-2E9A-81BE-C43F-2921CEEFACA4}"/>
          </ac:spMkLst>
        </pc:spChg>
        <pc:picChg chg="mod">
          <ac:chgData name="John Cooper" userId="3ee6c1b9d7a97b9d" providerId="LiveId" clId="{4D4DE95B-732E-4F23-A911-E9BCECAE3BE3}" dt="2022-08-19T18:42:10.837" v="339" actId="14826"/>
          <ac:picMkLst>
            <pc:docMk/>
            <pc:sldMk cId="1205492234" sldId="271"/>
            <ac:picMk id="5" creationId="{9A4C9F2E-D126-112C-712B-C79B8DC37AE6}"/>
          </ac:picMkLst>
        </pc:picChg>
      </pc:sldChg>
      <pc:sldChg chg="addSp delSp modSp new mod">
        <pc:chgData name="John Cooper" userId="3ee6c1b9d7a97b9d" providerId="LiveId" clId="{4D4DE95B-732E-4F23-A911-E9BCECAE3BE3}" dt="2022-08-19T18:47:43.916" v="370" actId="27614"/>
        <pc:sldMkLst>
          <pc:docMk/>
          <pc:sldMk cId="2126736672" sldId="272"/>
        </pc:sldMkLst>
        <pc:spChg chg="mod">
          <ac:chgData name="John Cooper" userId="3ee6c1b9d7a97b9d" providerId="LiveId" clId="{4D4DE95B-732E-4F23-A911-E9BCECAE3BE3}" dt="2022-08-19T18:44:55.470" v="367" actId="20577"/>
          <ac:spMkLst>
            <pc:docMk/>
            <pc:sldMk cId="2126736672" sldId="272"/>
            <ac:spMk id="2" creationId="{B906AC9B-0AD5-0D2E-3828-81105739BC94}"/>
          </ac:spMkLst>
        </pc:spChg>
        <pc:spChg chg="del">
          <ac:chgData name="John Cooper" userId="3ee6c1b9d7a97b9d" providerId="LiveId" clId="{4D4DE95B-732E-4F23-A911-E9BCECAE3BE3}" dt="2022-08-19T18:47:38.030" v="368" actId="931"/>
          <ac:spMkLst>
            <pc:docMk/>
            <pc:sldMk cId="2126736672" sldId="272"/>
            <ac:spMk id="3" creationId="{35F5B643-C04D-D983-CDF1-EA5A76C405D3}"/>
          </ac:spMkLst>
        </pc:spChg>
        <pc:picChg chg="add mod">
          <ac:chgData name="John Cooper" userId="3ee6c1b9d7a97b9d" providerId="LiveId" clId="{4D4DE95B-732E-4F23-A911-E9BCECAE3BE3}" dt="2022-08-19T18:47:43.916" v="370" actId="27614"/>
          <ac:picMkLst>
            <pc:docMk/>
            <pc:sldMk cId="2126736672" sldId="272"/>
            <ac:picMk id="5" creationId="{68327F4D-030E-D2AC-13D6-C47088E7A75A}"/>
          </ac:picMkLst>
        </pc:picChg>
      </pc:sldChg>
      <pc:sldChg chg="modSp mod">
        <pc:chgData name="John Cooper" userId="3ee6c1b9d7a97b9d" providerId="LiveId" clId="{4D4DE95B-732E-4F23-A911-E9BCECAE3BE3}" dt="2022-08-19T18:50:07.816" v="372" actId="1076"/>
        <pc:sldMkLst>
          <pc:docMk/>
          <pc:sldMk cId="2259485259" sldId="273"/>
        </pc:sldMkLst>
        <pc:picChg chg="mod">
          <ac:chgData name="John Cooper" userId="3ee6c1b9d7a97b9d" providerId="LiveId" clId="{4D4DE95B-732E-4F23-A911-E9BCECAE3BE3}" dt="2022-08-19T18:50:07.816" v="372" actId="1076"/>
          <ac:picMkLst>
            <pc:docMk/>
            <pc:sldMk cId="2259485259" sldId="273"/>
            <ac:picMk id="5" creationId="{68327F4D-030E-D2AC-13D6-C47088E7A75A}"/>
          </ac:picMkLst>
        </pc:picChg>
      </pc:sldChg>
      <pc:sldChg chg="modSp new mod">
        <pc:chgData name="John Cooper" userId="3ee6c1b9d7a97b9d" providerId="LiveId" clId="{4D4DE95B-732E-4F23-A911-E9BCECAE3BE3}" dt="2022-08-19T18:56:52.021" v="641" actId="20577"/>
        <pc:sldMkLst>
          <pc:docMk/>
          <pc:sldMk cId="1903136485" sldId="274"/>
        </pc:sldMkLst>
        <pc:spChg chg="mod">
          <ac:chgData name="John Cooper" userId="3ee6c1b9d7a97b9d" providerId="LiveId" clId="{4D4DE95B-732E-4F23-A911-E9BCECAE3BE3}" dt="2022-08-19T18:53:02.763" v="411" actId="20577"/>
          <ac:spMkLst>
            <pc:docMk/>
            <pc:sldMk cId="1903136485" sldId="274"/>
            <ac:spMk id="2" creationId="{9D0FE1BE-5BB2-9CAE-5D8E-7D42D9E38309}"/>
          </ac:spMkLst>
        </pc:spChg>
        <pc:spChg chg="mod">
          <ac:chgData name="John Cooper" userId="3ee6c1b9d7a97b9d" providerId="LiveId" clId="{4D4DE95B-732E-4F23-A911-E9BCECAE3BE3}" dt="2022-08-19T18:56:52.021" v="641" actId="20577"/>
          <ac:spMkLst>
            <pc:docMk/>
            <pc:sldMk cId="1903136485" sldId="274"/>
            <ac:spMk id="3" creationId="{86511AA9-CA6F-566D-FFCB-0FFCB0ABE922}"/>
          </ac:spMkLst>
        </pc:spChg>
      </pc:sldChg>
      <pc:sldChg chg="modSp add mod">
        <pc:chgData name="John Cooper" userId="3ee6c1b9d7a97b9d" providerId="LiveId" clId="{4D4DE95B-732E-4F23-A911-E9BCECAE3BE3}" dt="2022-08-19T19:00:33.267" v="829" actId="20577"/>
        <pc:sldMkLst>
          <pc:docMk/>
          <pc:sldMk cId="2570156837" sldId="275"/>
        </pc:sldMkLst>
        <pc:spChg chg="mod">
          <ac:chgData name="John Cooper" userId="3ee6c1b9d7a97b9d" providerId="LiveId" clId="{4D4DE95B-732E-4F23-A911-E9BCECAE3BE3}" dt="2022-08-19T19:00:33.267" v="829" actId="20577"/>
          <ac:spMkLst>
            <pc:docMk/>
            <pc:sldMk cId="2570156837" sldId="275"/>
            <ac:spMk id="3" creationId="{86511AA9-CA6F-566D-FFCB-0FFCB0ABE922}"/>
          </ac:spMkLst>
        </pc:spChg>
      </pc:sldChg>
      <pc:sldChg chg="addSp delSp modSp new mod">
        <pc:chgData name="John Cooper" userId="3ee6c1b9d7a97b9d" providerId="LiveId" clId="{4D4DE95B-732E-4F23-A911-E9BCECAE3BE3}" dt="2022-08-19T19:06:44.369" v="881" actId="1076"/>
        <pc:sldMkLst>
          <pc:docMk/>
          <pc:sldMk cId="1616504570" sldId="276"/>
        </pc:sldMkLst>
        <pc:spChg chg="mod">
          <ac:chgData name="John Cooper" userId="3ee6c1b9d7a97b9d" providerId="LiveId" clId="{4D4DE95B-732E-4F23-A911-E9BCECAE3BE3}" dt="2022-08-19T19:04:05.138" v="861" actId="20577"/>
          <ac:spMkLst>
            <pc:docMk/>
            <pc:sldMk cId="1616504570" sldId="276"/>
            <ac:spMk id="2" creationId="{381834CF-9F8C-7C90-2C25-FF2BD5698D2E}"/>
          </ac:spMkLst>
        </pc:spChg>
        <pc:spChg chg="del">
          <ac:chgData name="John Cooper" userId="3ee6c1b9d7a97b9d" providerId="LiveId" clId="{4D4DE95B-732E-4F23-A911-E9BCECAE3BE3}" dt="2022-08-19T19:05:56.991" v="862" actId="931"/>
          <ac:spMkLst>
            <pc:docMk/>
            <pc:sldMk cId="1616504570" sldId="276"/>
            <ac:spMk id="3" creationId="{02645322-C189-9B91-06B3-027A0E49290F}"/>
          </ac:spMkLst>
        </pc:spChg>
        <pc:spChg chg="add mod">
          <ac:chgData name="John Cooper" userId="3ee6c1b9d7a97b9d" providerId="LiveId" clId="{4D4DE95B-732E-4F23-A911-E9BCECAE3BE3}" dt="2022-08-19T19:06:44.369" v="881" actId="1076"/>
          <ac:spMkLst>
            <pc:docMk/>
            <pc:sldMk cId="1616504570" sldId="276"/>
            <ac:spMk id="6" creationId="{7BAB7DD9-8C8E-FABC-876B-984BD03952B9}"/>
          </ac:spMkLst>
        </pc:spChg>
        <pc:picChg chg="add mod">
          <ac:chgData name="John Cooper" userId="3ee6c1b9d7a97b9d" providerId="LiveId" clId="{4D4DE95B-732E-4F23-A911-E9BCECAE3BE3}" dt="2022-08-19T19:06:09.303" v="865" actId="1076"/>
          <ac:picMkLst>
            <pc:docMk/>
            <pc:sldMk cId="1616504570" sldId="276"/>
            <ac:picMk id="5" creationId="{021224E9-36CA-E8F6-B50E-535CCA47C2EF}"/>
          </ac:picMkLst>
        </pc:picChg>
      </pc:sldChg>
      <pc:sldChg chg="addSp delSp modSp new mod modClrScheme chgLayout">
        <pc:chgData name="John Cooper" userId="3ee6c1b9d7a97b9d" providerId="LiveId" clId="{4D4DE95B-732E-4F23-A911-E9BCECAE3BE3}" dt="2022-08-19T19:09:00.553" v="921" actId="255"/>
        <pc:sldMkLst>
          <pc:docMk/>
          <pc:sldMk cId="3525867130" sldId="278"/>
        </pc:sldMkLst>
        <pc:spChg chg="del">
          <ac:chgData name="John Cooper" userId="3ee6c1b9d7a97b9d" providerId="LiveId" clId="{4D4DE95B-732E-4F23-A911-E9BCECAE3BE3}" dt="2022-08-19T19:08:00.688" v="883" actId="700"/>
          <ac:spMkLst>
            <pc:docMk/>
            <pc:sldMk cId="3525867130" sldId="278"/>
            <ac:spMk id="2" creationId="{D71C2B66-2644-D3B3-A535-38D53072A4AD}"/>
          </ac:spMkLst>
        </pc:spChg>
        <pc:spChg chg="del">
          <ac:chgData name="John Cooper" userId="3ee6c1b9d7a97b9d" providerId="LiveId" clId="{4D4DE95B-732E-4F23-A911-E9BCECAE3BE3}" dt="2022-08-19T19:08:00.688" v="883" actId="700"/>
          <ac:spMkLst>
            <pc:docMk/>
            <pc:sldMk cId="3525867130" sldId="278"/>
            <ac:spMk id="3" creationId="{2F4D1305-2BF9-3D50-EFAB-37AD7B509737}"/>
          </ac:spMkLst>
        </pc:spChg>
        <pc:spChg chg="add mod">
          <ac:chgData name="John Cooper" userId="3ee6c1b9d7a97b9d" providerId="LiveId" clId="{4D4DE95B-732E-4F23-A911-E9BCECAE3BE3}" dt="2022-08-19T19:09:00.553" v="921" actId="255"/>
          <ac:spMkLst>
            <pc:docMk/>
            <pc:sldMk cId="3525867130" sldId="278"/>
            <ac:spMk id="6" creationId="{9A2CB96D-12A6-C033-FC29-45F6A8E4117C}"/>
          </ac:spMkLst>
        </pc:spChg>
        <pc:picChg chg="add mod">
          <ac:chgData name="John Cooper" userId="3ee6c1b9d7a97b9d" providerId="LiveId" clId="{4D4DE95B-732E-4F23-A911-E9BCECAE3BE3}" dt="2022-08-19T19:08:28.071" v="890" actId="1076"/>
          <ac:picMkLst>
            <pc:docMk/>
            <pc:sldMk cId="3525867130" sldId="278"/>
            <ac:picMk id="5" creationId="{FBCB2567-7E45-714C-4B1B-16D70837624A}"/>
          </ac:picMkLst>
        </pc:picChg>
      </pc:sldChg>
      <pc:sldChg chg="addSp modSp new del mod modClrScheme chgLayout">
        <pc:chgData name="John Cooper" userId="3ee6c1b9d7a97b9d" providerId="LiveId" clId="{4D4DE95B-732E-4F23-A911-E9BCECAE3BE3}" dt="2022-08-19T19:25:23.681" v="932" actId="2696"/>
        <pc:sldMkLst>
          <pc:docMk/>
          <pc:sldMk cId="3635868239" sldId="279"/>
        </pc:sldMkLst>
        <pc:spChg chg="add mod">
          <ac:chgData name="John Cooper" userId="3ee6c1b9d7a97b9d" providerId="LiveId" clId="{4D4DE95B-732E-4F23-A911-E9BCECAE3BE3}" dt="2022-08-19T19:25:18.372" v="931" actId="20577"/>
          <ac:spMkLst>
            <pc:docMk/>
            <pc:sldMk cId="3635868239" sldId="279"/>
            <ac:spMk id="2" creationId="{CAECB270-5ABF-ED22-2417-1E83CCEB12FC}"/>
          </ac:spMkLst>
        </pc:spChg>
        <pc:spChg chg="add mod">
          <ac:chgData name="John Cooper" userId="3ee6c1b9d7a97b9d" providerId="LiveId" clId="{4D4DE95B-732E-4F23-A911-E9BCECAE3BE3}" dt="2022-08-19T19:25:13.841" v="923" actId="700"/>
          <ac:spMkLst>
            <pc:docMk/>
            <pc:sldMk cId="3635868239" sldId="279"/>
            <ac:spMk id="3" creationId="{B9F12EDB-E955-F8FD-F691-C9913E98080D}"/>
          </ac:spMkLst>
        </pc:spChg>
      </pc:sldChg>
      <pc:sldChg chg="modSp add mod">
        <pc:chgData name="John Cooper" userId="3ee6c1b9d7a97b9d" providerId="LiveId" clId="{4D4DE95B-732E-4F23-A911-E9BCECAE3BE3}" dt="2022-08-19T22:28:38.654" v="2993" actId="20577"/>
        <pc:sldMkLst>
          <pc:docMk/>
          <pc:sldMk cId="3834489539" sldId="279"/>
        </pc:sldMkLst>
        <pc:spChg chg="mod">
          <ac:chgData name="John Cooper" userId="3ee6c1b9d7a97b9d" providerId="LiveId" clId="{4D4DE95B-732E-4F23-A911-E9BCECAE3BE3}" dt="2022-08-19T19:25:59.366" v="989" actId="20577"/>
          <ac:spMkLst>
            <pc:docMk/>
            <pc:sldMk cId="3834489539" sldId="279"/>
            <ac:spMk id="2" creationId="{9D0FE1BE-5BB2-9CAE-5D8E-7D42D9E38309}"/>
          </ac:spMkLst>
        </pc:spChg>
        <pc:spChg chg="mod">
          <ac:chgData name="John Cooper" userId="3ee6c1b9d7a97b9d" providerId="LiveId" clId="{4D4DE95B-732E-4F23-A911-E9BCECAE3BE3}" dt="2022-08-19T22:28:38.654" v="2993" actId="20577"/>
          <ac:spMkLst>
            <pc:docMk/>
            <pc:sldMk cId="3834489539" sldId="279"/>
            <ac:spMk id="3" creationId="{86511AA9-CA6F-566D-FFCB-0FFCB0ABE922}"/>
          </ac:spMkLst>
        </pc:spChg>
      </pc:sldChg>
      <pc:sldChg chg="modSp add mod">
        <pc:chgData name="John Cooper" userId="3ee6c1b9d7a97b9d" providerId="LiveId" clId="{4D4DE95B-732E-4F23-A911-E9BCECAE3BE3}" dt="2022-08-19T19:52:15.684" v="2215" actId="20577"/>
        <pc:sldMkLst>
          <pc:docMk/>
          <pc:sldMk cId="3429819158" sldId="280"/>
        </pc:sldMkLst>
        <pc:spChg chg="mod">
          <ac:chgData name="John Cooper" userId="3ee6c1b9d7a97b9d" providerId="LiveId" clId="{4D4DE95B-732E-4F23-A911-E9BCECAE3BE3}" dt="2022-08-19T19:52:15.684" v="2215" actId="20577"/>
          <ac:spMkLst>
            <pc:docMk/>
            <pc:sldMk cId="3429819158" sldId="280"/>
            <ac:spMk id="3" creationId="{86511AA9-CA6F-566D-FFCB-0FFCB0ABE922}"/>
          </ac:spMkLst>
        </pc:spChg>
      </pc:sldChg>
      <pc:sldChg chg="modSp add del mod">
        <pc:chgData name="John Cooper" userId="3ee6c1b9d7a97b9d" providerId="LiveId" clId="{4D4DE95B-732E-4F23-A911-E9BCECAE3BE3}" dt="2022-08-19T19:31:14.393" v="1149" actId="2696"/>
        <pc:sldMkLst>
          <pc:docMk/>
          <pc:sldMk cId="3834064577" sldId="280"/>
        </pc:sldMkLst>
        <pc:spChg chg="mod">
          <ac:chgData name="John Cooper" userId="3ee6c1b9d7a97b9d" providerId="LiveId" clId="{4D4DE95B-732E-4F23-A911-E9BCECAE3BE3}" dt="2022-08-19T19:29:22.173" v="1137"/>
          <ac:spMkLst>
            <pc:docMk/>
            <pc:sldMk cId="3834064577" sldId="280"/>
            <ac:spMk id="3" creationId="{86511AA9-CA6F-566D-FFCB-0FFCB0ABE922}"/>
          </ac:spMkLst>
        </pc:spChg>
      </pc:sldChg>
      <pc:sldChg chg="new del">
        <pc:chgData name="John Cooper" userId="3ee6c1b9d7a97b9d" providerId="LiveId" clId="{4D4DE95B-732E-4F23-A911-E9BCECAE3BE3}" dt="2022-08-19T19:52:33.056" v="2217" actId="2696"/>
        <pc:sldMkLst>
          <pc:docMk/>
          <pc:sldMk cId="2262340090" sldId="281"/>
        </pc:sldMkLst>
      </pc:sldChg>
      <pc:sldChg chg="modSp del mod">
        <pc:chgData name="John Cooper" userId="3ee6c1b9d7a97b9d" providerId="LiveId" clId="{4D4DE95B-732E-4F23-A911-E9BCECAE3BE3}" dt="2022-08-19T19:31:14.393" v="1149" actId="2696"/>
        <pc:sldMkLst>
          <pc:docMk/>
          <pc:sldMk cId="3024946503" sldId="281"/>
        </pc:sldMkLst>
        <pc:spChg chg="mod">
          <ac:chgData name="John Cooper" userId="3ee6c1b9d7a97b9d" providerId="LiveId" clId="{4D4DE95B-732E-4F23-A911-E9BCECAE3BE3}" dt="2022-08-19T19:29:51.003" v="1139"/>
          <ac:spMkLst>
            <pc:docMk/>
            <pc:sldMk cId="3024946503" sldId="281"/>
            <ac:spMk id="3" creationId="{86511AA9-CA6F-566D-FFCB-0FFCB0ABE922}"/>
          </ac:spMkLst>
        </pc:spChg>
      </pc:sldChg>
      <pc:sldChg chg="modSp add mod">
        <pc:chgData name="John Cooper" userId="3ee6c1b9d7a97b9d" providerId="LiveId" clId="{4D4DE95B-732E-4F23-A911-E9BCECAE3BE3}" dt="2022-08-19T19:55:29.348" v="2587" actId="20577"/>
        <pc:sldMkLst>
          <pc:docMk/>
          <pc:sldMk cId="3481655008" sldId="281"/>
        </pc:sldMkLst>
        <pc:spChg chg="mod">
          <ac:chgData name="John Cooper" userId="3ee6c1b9d7a97b9d" providerId="LiveId" clId="{4D4DE95B-732E-4F23-A911-E9BCECAE3BE3}" dt="2022-08-19T19:55:29.348" v="2587" actId="20577"/>
          <ac:spMkLst>
            <pc:docMk/>
            <pc:sldMk cId="3481655008" sldId="281"/>
            <ac:spMk id="3" creationId="{86511AA9-CA6F-566D-FFCB-0FFCB0ABE922}"/>
          </ac:spMkLst>
        </pc:spChg>
      </pc:sldChg>
      <pc:sldChg chg="modSp new mod">
        <pc:chgData name="John Cooper" userId="3ee6c1b9d7a97b9d" providerId="LiveId" clId="{4D4DE95B-732E-4F23-A911-E9BCECAE3BE3}" dt="2022-08-19T20:03:35.804" v="2625" actId="255"/>
        <pc:sldMkLst>
          <pc:docMk/>
          <pc:sldMk cId="3485213267" sldId="282"/>
        </pc:sldMkLst>
        <pc:spChg chg="mod">
          <ac:chgData name="John Cooper" userId="3ee6c1b9d7a97b9d" providerId="LiveId" clId="{4D4DE95B-732E-4F23-A911-E9BCECAE3BE3}" dt="2022-08-19T20:01:30.350" v="2613" actId="20577"/>
          <ac:spMkLst>
            <pc:docMk/>
            <pc:sldMk cId="3485213267" sldId="282"/>
            <ac:spMk id="2" creationId="{624D297F-9D87-66BA-A7EF-BDA335907998}"/>
          </ac:spMkLst>
        </pc:spChg>
        <pc:spChg chg="mod">
          <ac:chgData name="John Cooper" userId="3ee6c1b9d7a97b9d" providerId="LiveId" clId="{4D4DE95B-732E-4F23-A911-E9BCECAE3BE3}" dt="2022-08-19T20:03:35.804" v="2625" actId="255"/>
          <ac:spMkLst>
            <pc:docMk/>
            <pc:sldMk cId="3485213267" sldId="282"/>
            <ac:spMk id="3" creationId="{82AA6E3A-AC75-7983-1039-9891BF23C0FA}"/>
          </ac:spMkLst>
        </pc:spChg>
      </pc:sldChg>
      <pc:sldChg chg="modSp add del mod">
        <pc:chgData name="John Cooper" userId="3ee6c1b9d7a97b9d" providerId="LiveId" clId="{4D4DE95B-732E-4F23-A911-E9BCECAE3BE3}" dt="2022-08-19T20:02:35.803" v="2619" actId="2696"/>
        <pc:sldMkLst>
          <pc:docMk/>
          <pc:sldMk cId="2690076792" sldId="283"/>
        </pc:sldMkLst>
        <pc:spChg chg="mod">
          <ac:chgData name="John Cooper" userId="3ee6c1b9d7a97b9d" providerId="LiveId" clId="{4D4DE95B-732E-4F23-A911-E9BCECAE3BE3}" dt="2022-08-19T20:02:18.901" v="2618" actId="5793"/>
          <ac:spMkLst>
            <pc:docMk/>
            <pc:sldMk cId="2690076792" sldId="283"/>
            <ac:spMk id="3" creationId="{82AA6E3A-AC75-7983-1039-9891BF23C0FA}"/>
          </ac:spMkLst>
        </pc:spChg>
      </pc:sldChg>
      <pc:sldChg chg="modSp add mod">
        <pc:chgData name="John Cooper" userId="3ee6c1b9d7a97b9d" providerId="LiveId" clId="{4D4DE95B-732E-4F23-A911-E9BCECAE3BE3}" dt="2022-08-19T20:03:44.349" v="2626" actId="255"/>
        <pc:sldMkLst>
          <pc:docMk/>
          <pc:sldMk cId="3302098442" sldId="283"/>
        </pc:sldMkLst>
        <pc:spChg chg="mod">
          <ac:chgData name="John Cooper" userId="3ee6c1b9d7a97b9d" providerId="LiveId" clId="{4D4DE95B-732E-4F23-A911-E9BCECAE3BE3}" dt="2022-08-19T20:03:44.349" v="2626" actId="255"/>
          <ac:spMkLst>
            <pc:docMk/>
            <pc:sldMk cId="3302098442" sldId="283"/>
            <ac:spMk id="3" creationId="{82AA6E3A-AC75-7983-1039-9891BF23C0FA}"/>
          </ac:spMkLst>
        </pc:spChg>
      </pc:sldChg>
      <pc:sldChg chg="addSp delSp modSp new mod setBg">
        <pc:chgData name="John Cooper" userId="3ee6c1b9d7a97b9d" providerId="LiveId" clId="{4D4DE95B-732E-4F23-A911-E9BCECAE3BE3}" dt="2022-08-19T20:08:35.773" v="2710" actId="1076"/>
        <pc:sldMkLst>
          <pc:docMk/>
          <pc:sldMk cId="2673141818" sldId="284"/>
        </pc:sldMkLst>
        <pc:spChg chg="mod ord">
          <ac:chgData name="John Cooper" userId="3ee6c1b9d7a97b9d" providerId="LiveId" clId="{4D4DE95B-732E-4F23-A911-E9BCECAE3BE3}" dt="2022-08-19T20:06:56.516" v="2666" actId="26606"/>
          <ac:spMkLst>
            <pc:docMk/>
            <pc:sldMk cId="2673141818" sldId="284"/>
            <ac:spMk id="2" creationId="{DF41EB9F-63D6-744E-D404-1921D18C663B}"/>
          </ac:spMkLst>
        </pc:spChg>
        <pc:spChg chg="del">
          <ac:chgData name="John Cooper" userId="3ee6c1b9d7a97b9d" providerId="LiveId" clId="{4D4DE95B-732E-4F23-A911-E9BCECAE3BE3}" dt="2022-08-19T20:06:44.066" v="2660" actId="931"/>
          <ac:spMkLst>
            <pc:docMk/>
            <pc:sldMk cId="2673141818" sldId="284"/>
            <ac:spMk id="3" creationId="{16FC8327-BB83-4DF2-EADC-2A0BDA069DF3}"/>
          </ac:spMkLst>
        </pc:spChg>
        <pc:spChg chg="add del mod">
          <ac:chgData name="John Cooper" userId="3ee6c1b9d7a97b9d" providerId="LiveId" clId="{4D4DE95B-732E-4F23-A911-E9BCECAE3BE3}" dt="2022-08-19T20:07:41.799" v="2672"/>
          <ac:spMkLst>
            <pc:docMk/>
            <pc:sldMk cId="2673141818" sldId="284"/>
            <ac:spMk id="6" creationId="{94A2C988-4305-5CFF-BBF1-AA37CAB29913}"/>
          </ac:spMkLst>
        </pc:spChg>
        <pc:spChg chg="add mod">
          <ac:chgData name="John Cooper" userId="3ee6c1b9d7a97b9d" providerId="LiveId" clId="{4D4DE95B-732E-4F23-A911-E9BCECAE3BE3}" dt="2022-08-19T20:08:34.940" v="2709" actId="113"/>
          <ac:spMkLst>
            <pc:docMk/>
            <pc:sldMk cId="2673141818" sldId="284"/>
            <ac:spMk id="7" creationId="{EC5A14F4-ABEB-2703-6393-74588DC93BA9}"/>
          </ac:spMkLst>
        </pc:spChg>
        <pc:spChg chg="add del">
          <ac:chgData name="John Cooper" userId="3ee6c1b9d7a97b9d" providerId="LiveId" clId="{4D4DE95B-732E-4F23-A911-E9BCECAE3BE3}" dt="2022-08-19T20:06:56.469" v="2665" actId="26606"/>
          <ac:spMkLst>
            <pc:docMk/>
            <pc:sldMk cId="2673141818" sldId="284"/>
            <ac:spMk id="69" creationId="{58789E63-C78D-4210-8A38-DD6FB3B6BACD}"/>
          </ac:spMkLst>
        </pc:spChg>
        <pc:spChg chg="add del">
          <ac:chgData name="John Cooper" userId="3ee6c1b9d7a97b9d" providerId="LiveId" clId="{4D4DE95B-732E-4F23-A911-E9BCECAE3BE3}" dt="2022-08-19T20:06:56.469" v="2665" actId="26606"/>
          <ac:spMkLst>
            <pc:docMk/>
            <pc:sldMk cId="2673141818" sldId="284"/>
            <ac:spMk id="71" creationId="{933BD51B-53C3-4AA2-8BD3-AFDF9E98BA46}"/>
          </ac:spMkLst>
        </pc:spChg>
        <pc:spChg chg="add">
          <ac:chgData name="John Cooper" userId="3ee6c1b9d7a97b9d" providerId="LiveId" clId="{4D4DE95B-732E-4F23-A911-E9BCECAE3BE3}" dt="2022-08-19T20:06:56.516" v="2666" actId="26606"/>
          <ac:spMkLst>
            <pc:docMk/>
            <pc:sldMk cId="2673141818" sldId="284"/>
            <ac:spMk id="190" creationId="{58789E63-C78D-4210-8A38-DD6FB3B6BACD}"/>
          </ac:spMkLst>
        </pc:spChg>
        <pc:spChg chg="add">
          <ac:chgData name="John Cooper" userId="3ee6c1b9d7a97b9d" providerId="LiveId" clId="{4D4DE95B-732E-4F23-A911-E9BCECAE3BE3}" dt="2022-08-19T20:06:56.516" v="2666" actId="26606"/>
          <ac:spMkLst>
            <pc:docMk/>
            <pc:sldMk cId="2673141818" sldId="284"/>
            <ac:spMk id="191" creationId="{9DE10C47-AF4B-43D9-ACC0-A3FB23B1194C}"/>
          </ac:spMkLst>
        </pc:spChg>
        <pc:grpChg chg="add del">
          <ac:chgData name="John Cooper" userId="3ee6c1b9d7a97b9d" providerId="LiveId" clId="{4D4DE95B-732E-4F23-A911-E9BCECAE3BE3}" dt="2022-08-19T20:06:56.469" v="2665" actId="26606"/>
          <ac:grpSpMkLst>
            <pc:docMk/>
            <pc:sldMk cId="2673141818" sldId="284"/>
            <ac:grpSpMk id="10" creationId="{71AFD227-869A-489C-A9B5-3F0498DF3C0C}"/>
          </ac:grpSpMkLst>
        </pc:grpChg>
        <pc:grpChg chg="add del">
          <ac:chgData name="John Cooper" userId="3ee6c1b9d7a97b9d" providerId="LiveId" clId="{4D4DE95B-732E-4F23-A911-E9BCECAE3BE3}" dt="2022-08-19T20:06:56.469" v="2665" actId="26606"/>
          <ac:grpSpMkLst>
            <pc:docMk/>
            <pc:sldMk cId="2673141818" sldId="284"/>
            <ac:grpSpMk id="73" creationId="{C94FD3EC-1310-4AD0-9781-ECB252862C7E}"/>
          </ac:grpSpMkLst>
        </pc:grpChg>
        <pc:grpChg chg="add">
          <ac:chgData name="John Cooper" userId="3ee6c1b9d7a97b9d" providerId="LiveId" clId="{4D4DE95B-732E-4F23-A911-E9BCECAE3BE3}" dt="2022-08-19T20:06:56.516" v="2666" actId="26606"/>
          <ac:grpSpMkLst>
            <pc:docMk/>
            <pc:sldMk cId="2673141818" sldId="284"/>
            <ac:grpSpMk id="132" creationId="{71AFD227-869A-489C-A9B5-3F0498DF3C0C}"/>
          </ac:grpSpMkLst>
        </pc:grpChg>
        <pc:picChg chg="add mod">
          <ac:chgData name="John Cooper" userId="3ee6c1b9d7a97b9d" providerId="LiveId" clId="{4D4DE95B-732E-4F23-A911-E9BCECAE3BE3}" dt="2022-08-19T20:08:35.773" v="2710" actId="1076"/>
          <ac:picMkLst>
            <pc:docMk/>
            <pc:sldMk cId="2673141818" sldId="284"/>
            <ac:picMk id="5" creationId="{50F0B436-24F9-6CB0-AE4B-AAEB2C11355D}"/>
          </ac:picMkLst>
        </pc:picChg>
      </pc:sldChg>
      <pc:sldChg chg="addSp delSp modSp new mod ord">
        <pc:chgData name="John Cooper" userId="3ee6c1b9d7a97b9d" providerId="LiveId" clId="{4D4DE95B-732E-4F23-A911-E9BCECAE3BE3}" dt="2022-08-19T20:12:59.295" v="2766" actId="1076"/>
        <pc:sldMkLst>
          <pc:docMk/>
          <pc:sldMk cId="1569337651" sldId="285"/>
        </pc:sldMkLst>
        <pc:spChg chg="mod">
          <ac:chgData name="John Cooper" userId="3ee6c1b9d7a97b9d" providerId="LiveId" clId="{4D4DE95B-732E-4F23-A911-E9BCECAE3BE3}" dt="2022-08-19T20:10:39.996" v="2740" actId="20577"/>
          <ac:spMkLst>
            <pc:docMk/>
            <pc:sldMk cId="1569337651" sldId="285"/>
            <ac:spMk id="2" creationId="{D6D2B4C9-D1EF-5A75-94C0-37A6DBB3585E}"/>
          </ac:spMkLst>
        </pc:spChg>
        <pc:spChg chg="del">
          <ac:chgData name="John Cooper" userId="3ee6c1b9d7a97b9d" providerId="LiveId" clId="{4D4DE95B-732E-4F23-A911-E9BCECAE3BE3}" dt="2022-08-19T20:12:22.536" v="2741" actId="931"/>
          <ac:spMkLst>
            <pc:docMk/>
            <pc:sldMk cId="1569337651" sldId="285"/>
            <ac:spMk id="3" creationId="{EDD44F29-479E-3C42-833B-4B7F0AB0C621}"/>
          </ac:spMkLst>
        </pc:spChg>
        <pc:spChg chg="add mod">
          <ac:chgData name="John Cooper" userId="3ee6c1b9d7a97b9d" providerId="LiveId" clId="{4D4DE95B-732E-4F23-A911-E9BCECAE3BE3}" dt="2022-08-19T20:12:59.295" v="2766" actId="1076"/>
          <ac:spMkLst>
            <pc:docMk/>
            <pc:sldMk cId="1569337651" sldId="285"/>
            <ac:spMk id="6" creationId="{DA4AACB9-CFF0-3E1B-FD1B-EA53187E4031}"/>
          </ac:spMkLst>
        </pc:spChg>
        <pc:picChg chg="add mod">
          <ac:chgData name="John Cooper" userId="3ee6c1b9d7a97b9d" providerId="LiveId" clId="{4D4DE95B-732E-4F23-A911-E9BCECAE3BE3}" dt="2022-08-19T20:12:32.818" v="2745" actId="14100"/>
          <ac:picMkLst>
            <pc:docMk/>
            <pc:sldMk cId="1569337651" sldId="285"/>
            <ac:picMk id="5" creationId="{B623EE2C-7D77-E2A4-6F71-FD5527BA3FAE}"/>
          </ac:picMkLst>
        </pc:picChg>
      </pc:sldChg>
      <pc:sldChg chg="addSp delSp modSp new mod">
        <pc:chgData name="John Cooper" userId="3ee6c1b9d7a97b9d" providerId="LiveId" clId="{4D4DE95B-732E-4F23-A911-E9BCECAE3BE3}" dt="2022-08-19T20:15:41.953" v="2820" actId="1076"/>
        <pc:sldMkLst>
          <pc:docMk/>
          <pc:sldMk cId="3477741298" sldId="286"/>
        </pc:sldMkLst>
        <pc:spChg chg="mod">
          <ac:chgData name="John Cooper" userId="3ee6c1b9d7a97b9d" providerId="LiveId" clId="{4D4DE95B-732E-4F23-A911-E9BCECAE3BE3}" dt="2022-08-19T20:13:43.237" v="2786" actId="20577"/>
          <ac:spMkLst>
            <pc:docMk/>
            <pc:sldMk cId="3477741298" sldId="286"/>
            <ac:spMk id="2" creationId="{74A3B608-CC54-24AA-FEDD-FACEC9B25350}"/>
          </ac:spMkLst>
        </pc:spChg>
        <pc:spChg chg="del">
          <ac:chgData name="John Cooper" userId="3ee6c1b9d7a97b9d" providerId="LiveId" clId="{4D4DE95B-732E-4F23-A911-E9BCECAE3BE3}" dt="2022-08-19T20:14:59.868" v="2787" actId="931"/>
          <ac:spMkLst>
            <pc:docMk/>
            <pc:sldMk cId="3477741298" sldId="286"/>
            <ac:spMk id="3" creationId="{8AA6C5C4-F160-4A81-8283-082DD3E97CD7}"/>
          </ac:spMkLst>
        </pc:spChg>
        <pc:spChg chg="add mod">
          <ac:chgData name="John Cooper" userId="3ee6c1b9d7a97b9d" providerId="LiveId" clId="{4D4DE95B-732E-4F23-A911-E9BCECAE3BE3}" dt="2022-08-19T20:15:41.953" v="2820" actId="1076"/>
          <ac:spMkLst>
            <pc:docMk/>
            <pc:sldMk cId="3477741298" sldId="286"/>
            <ac:spMk id="6" creationId="{699651BC-7AB4-1309-267E-C1832D9DA0F9}"/>
          </ac:spMkLst>
        </pc:spChg>
        <pc:picChg chg="add mod">
          <ac:chgData name="John Cooper" userId="3ee6c1b9d7a97b9d" providerId="LiveId" clId="{4D4DE95B-732E-4F23-A911-E9BCECAE3BE3}" dt="2022-08-19T20:15:08.299" v="2791" actId="14100"/>
          <ac:picMkLst>
            <pc:docMk/>
            <pc:sldMk cId="3477741298" sldId="286"/>
            <ac:picMk id="5" creationId="{6B07BE99-2FA4-BEF0-50C9-CB84E2D2ADE6}"/>
          </ac:picMkLst>
        </pc:picChg>
      </pc:sldChg>
      <pc:sldChg chg="addSp delSp modSp new mod modClrScheme chgLayout">
        <pc:chgData name="John Cooper" userId="3ee6c1b9d7a97b9d" providerId="LiveId" clId="{4D4DE95B-732E-4F23-A911-E9BCECAE3BE3}" dt="2022-08-19T20:17:07.003" v="2827" actId="1076"/>
        <pc:sldMkLst>
          <pc:docMk/>
          <pc:sldMk cId="305470474" sldId="287"/>
        </pc:sldMkLst>
        <pc:spChg chg="del">
          <ac:chgData name="John Cooper" userId="3ee6c1b9d7a97b9d" providerId="LiveId" clId="{4D4DE95B-732E-4F23-A911-E9BCECAE3BE3}" dt="2022-08-19T20:16:35.542" v="2822" actId="700"/>
          <ac:spMkLst>
            <pc:docMk/>
            <pc:sldMk cId="305470474" sldId="287"/>
            <ac:spMk id="2" creationId="{CA9F66D5-3E33-2A87-B8C8-7C257DEBDD88}"/>
          </ac:spMkLst>
        </pc:spChg>
        <pc:spChg chg="del">
          <ac:chgData name="John Cooper" userId="3ee6c1b9d7a97b9d" providerId="LiveId" clId="{4D4DE95B-732E-4F23-A911-E9BCECAE3BE3}" dt="2022-08-19T20:16:35.542" v="2822" actId="700"/>
          <ac:spMkLst>
            <pc:docMk/>
            <pc:sldMk cId="305470474" sldId="287"/>
            <ac:spMk id="3" creationId="{7675F69A-EE60-8DC0-6B03-39A5D53503F0}"/>
          </ac:spMkLst>
        </pc:spChg>
        <pc:picChg chg="add mod">
          <ac:chgData name="John Cooper" userId="3ee6c1b9d7a97b9d" providerId="LiveId" clId="{4D4DE95B-732E-4F23-A911-E9BCECAE3BE3}" dt="2022-08-19T20:17:07.003" v="2827" actId="1076"/>
          <ac:picMkLst>
            <pc:docMk/>
            <pc:sldMk cId="305470474" sldId="287"/>
            <ac:picMk id="5" creationId="{4EDB34DB-A9EF-3197-72C0-F1E5A146B8A1}"/>
          </ac:picMkLst>
        </pc:picChg>
      </pc:sldChg>
      <pc:sldChg chg="addSp modSp new mod setBg">
        <pc:chgData name="John Cooper" userId="3ee6c1b9d7a97b9d" providerId="LiveId" clId="{4D4DE95B-732E-4F23-A911-E9BCECAE3BE3}" dt="2022-08-19T20:18:57.015" v="2832" actId="26606"/>
        <pc:sldMkLst>
          <pc:docMk/>
          <pc:sldMk cId="4196590010" sldId="288"/>
        </pc:sldMkLst>
        <pc:spChg chg="add">
          <ac:chgData name="John Cooper" userId="3ee6c1b9d7a97b9d" providerId="LiveId" clId="{4D4DE95B-732E-4F23-A911-E9BCECAE3BE3}" dt="2022-08-19T20:18:57.015" v="2832" actId="26606"/>
          <ac:spMkLst>
            <pc:docMk/>
            <pc:sldMk cId="4196590010" sldId="288"/>
            <ac:spMk id="8" creationId="{6BB4A288-31AD-48C2-B51A-26D773DE2A21}"/>
          </ac:spMkLst>
        </pc:spChg>
        <pc:grpChg chg="add">
          <ac:chgData name="John Cooper" userId="3ee6c1b9d7a97b9d" providerId="LiveId" clId="{4D4DE95B-732E-4F23-A911-E9BCECAE3BE3}" dt="2022-08-19T20:18:57.015" v="2832" actId="26606"/>
          <ac:grpSpMkLst>
            <pc:docMk/>
            <pc:sldMk cId="4196590010" sldId="288"/>
            <ac:grpSpMk id="10" creationId="{0239F084-1ED1-4F5D-A536-47505D18DF10}"/>
          </ac:grpSpMkLst>
        </pc:grpChg>
        <pc:picChg chg="add mod">
          <ac:chgData name="John Cooper" userId="3ee6c1b9d7a97b9d" providerId="LiveId" clId="{4D4DE95B-732E-4F23-A911-E9BCECAE3BE3}" dt="2022-08-19T20:18:57.015" v="2832" actId="26606"/>
          <ac:picMkLst>
            <pc:docMk/>
            <pc:sldMk cId="4196590010" sldId="288"/>
            <ac:picMk id="3" creationId="{402750E1-E4D6-BEAF-0AEB-F9547C2E42E0}"/>
          </ac:picMkLst>
        </pc:picChg>
      </pc:sldChg>
      <pc:sldChg chg="addSp modSp new mod">
        <pc:chgData name="John Cooper" userId="3ee6c1b9d7a97b9d" providerId="LiveId" clId="{4D4DE95B-732E-4F23-A911-E9BCECAE3BE3}" dt="2022-08-19T22:19:08.542" v="2863" actId="1076"/>
        <pc:sldMkLst>
          <pc:docMk/>
          <pc:sldMk cId="1437858072" sldId="289"/>
        </pc:sldMkLst>
        <pc:spChg chg="add mod">
          <ac:chgData name="John Cooper" userId="3ee6c1b9d7a97b9d" providerId="LiveId" clId="{4D4DE95B-732E-4F23-A911-E9BCECAE3BE3}" dt="2022-08-19T22:19:03.024" v="2861" actId="1076"/>
          <ac:spMkLst>
            <pc:docMk/>
            <pc:sldMk cId="1437858072" sldId="289"/>
            <ac:spMk id="4" creationId="{AB28CE50-F727-A983-EF5C-6623350267FC}"/>
          </ac:spMkLst>
        </pc:spChg>
        <pc:picChg chg="add mod">
          <ac:chgData name="John Cooper" userId="3ee6c1b9d7a97b9d" providerId="LiveId" clId="{4D4DE95B-732E-4F23-A911-E9BCECAE3BE3}" dt="2022-08-19T22:17:04.833" v="2839" actId="1076"/>
          <ac:picMkLst>
            <pc:docMk/>
            <pc:sldMk cId="1437858072" sldId="289"/>
            <ac:picMk id="3" creationId="{BAF969D7-BC92-0C67-E3CD-0A87438F6870}"/>
          </ac:picMkLst>
        </pc:picChg>
        <pc:picChg chg="add mod">
          <ac:chgData name="John Cooper" userId="3ee6c1b9d7a97b9d" providerId="LiveId" clId="{4D4DE95B-732E-4F23-A911-E9BCECAE3BE3}" dt="2022-08-19T22:19:08.542" v="2863" actId="1076"/>
          <ac:picMkLst>
            <pc:docMk/>
            <pc:sldMk cId="1437858072" sldId="289"/>
            <ac:picMk id="6" creationId="{ECC4EC8D-499E-B95E-EB93-B5EAFBA5CFB3}"/>
          </ac:picMkLst>
        </pc:picChg>
      </pc:sldChg>
      <pc:sldChg chg="addSp modSp new del mod">
        <pc:chgData name="John Cooper" userId="3ee6c1b9d7a97b9d" providerId="LiveId" clId="{4D4DE95B-732E-4F23-A911-E9BCECAE3BE3}" dt="2022-08-19T22:23:36.144" v="2932" actId="2696"/>
        <pc:sldMkLst>
          <pc:docMk/>
          <pc:sldMk cId="965811808" sldId="290"/>
        </pc:sldMkLst>
        <pc:picChg chg="add mod">
          <ac:chgData name="John Cooper" userId="3ee6c1b9d7a97b9d" providerId="LiveId" clId="{4D4DE95B-732E-4F23-A911-E9BCECAE3BE3}" dt="2022-08-19T22:20:14.300" v="2869" actId="14100"/>
          <ac:picMkLst>
            <pc:docMk/>
            <pc:sldMk cId="965811808" sldId="290"/>
            <ac:picMk id="3" creationId="{ABC7CDEC-4F1D-44CC-15FA-86A4CF422AC6}"/>
          </ac:picMkLst>
        </pc:picChg>
      </pc:sldChg>
      <pc:sldChg chg="addSp modSp new mod">
        <pc:chgData name="John Cooper" userId="3ee6c1b9d7a97b9d" providerId="LiveId" clId="{4D4DE95B-732E-4F23-A911-E9BCECAE3BE3}" dt="2022-08-19T22:25:31.435" v="2967" actId="1076"/>
        <pc:sldMkLst>
          <pc:docMk/>
          <pc:sldMk cId="2291760290" sldId="290"/>
        </pc:sldMkLst>
        <pc:spChg chg="add mod">
          <ac:chgData name="John Cooper" userId="3ee6c1b9d7a97b9d" providerId="LiveId" clId="{4D4DE95B-732E-4F23-A911-E9BCECAE3BE3}" dt="2022-08-19T22:25:31.435" v="2967" actId="1076"/>
          <ac:spMkLst>
            <pc:docMk/>
            <pc:sldMk cId="2291760290" sldId="290"/>
            <ac:spMk id="2" creationId="{5A6E0BCE-ABCC-8F30-B438-D170B24EF077}"/>
          </ac:spMkLst>
        </pc:spChg>
        <pc:picChg chg="add mod">
          <ac:chgData name="John Cooper" userId="3ee6c1b9d7a97b9d" providerId="LiveId" clId="{4D4DE95B-732E-4F23-A911-E9BCECAE3BE3}" dt="2022-08-19T22:25:19.835" v="2965" actId="1076"/>
          <ac:picMkLst>
            <pc:docMk/>
            <pc:sldMk cId="2291760290" sldId="290"/>
            <ac:picMk id="4" creationId="{9421D006-11DB-7D53-FBA2-E7D88959A216}"/>
          </ac:picMkLst>
        </pc:picChg>
      </pc:sldChg>
      <pc:sldChg chg="addSp delSp modSp new del mod setBg">
        <pc:chgData name="John Cooper" userId="3ee6c1b9d7a97b9d" providerId="LiveId" clId="{4D4DE95B-732E-4F23-A911-E9BCECAE3BE3}" dt="2022-08-19T22:23:30.292" v="2931" actId="2696"/>
        <pc:sldMkLst>
          <pc:docMk/>
          <pc:sldMk cId="3291324038" sldId="291"/>
        </pc:sldMkLst>
        <pc:spChg chg="add del mod">
          <ac:chgData name="John Cooper" userId="3ee6c1b9d7a97b9d" providerId="LiveId" clId="{4D4DE95B-732E-4F23-A911-E9BCECAE3BE3}" dt="2022-08-19T22:21:45.342" v="2921" actId="21"/>
          <ac:spMkLst>
            <pc:docMk/>
            <pc:sldMk cId="3291324038" sldId="291"/>
            <ac:spMk id="2" creationId="{B666FDBE-83E4-5886-A3E0-7F87B2388059}"/>
          </ac:spMkLst>
        </pc:spChg>
        <pc:spChg chg="add mod">
          <ac:chgData name="John Cooper" userId="3ee6c1b9d7a97b9d" providerId="LiveId" clId="{4D4DE95B-732E-4F23-A911-E9BCECAE3BE3}" dt="2022-08-19T22:23:03.456" v="2927" actId="255"/>
          <ac:spMkLst>
            <pc:docMk/>
            <pc:sldMk cId="3291324038" sldId="291"/>
            <ac:spMk id="3" creationId="{C044FD40-B5FB-1326-8402-526E4DB5DF49}"/>
          </ac:spMkLst>
        </pc:spChg>
        <pc:spChg chg="add">
          <ac:chgData name="John Cooper" userId="3ee6c1b9d7a97b9d" providerId="LiveId" clId="{4D4DE95B-732E-4F23-A911-E9BCECAE3BE3}" dt="2022-08-19T22:22:19.775" v="2924" actId="26606"/>
          <ac:spMkLst>
            <pc:docMk/>
            <pc:sldMk cId="3291324038" sldId="291"/>
            <ac:spMk id="1090" creationId="{17121B47-384D-4AA6-BFEE-9EB117D2A4DA}"/>
          </ac:spMkLst>
        </pc:spChg>
        <pc:grpChg chg="add">
          <ac:chgData name="John Cooper" userId="3ee6c1b9d7a97b9d" providerId="LiveId" clId="{4D4DE95B-732E-4F23-A911-E9BCECAE3BE3}" dt="2022-08-19T22:22:19.775" v="2924" actId="26606"/>
          <ac:grpSpMkLst>
            <pc:docMk/>
            <pc:sldMk cId="3291324038" sldId="291"/>
            <ac:grpSpMk id="1031" creationId="{71AFD227-869A-489C-A9B5-3F0498DF3C0C}"/>
          </ac:grpSpMkLst>
        </pc:grpChg>
        <pc:grpChg chg="add">
          <ac:chgData name="John Cooper" userId="3ee6c1b9d7a97b9d" providerId="LiveId" clId="{4D4DE95B-732E-4F23-A911-E9BCECAE3BE3}" dt="2022-08-19T22:22:19.775" v="2924" actId="26606"/>
          <ac:grpSpMkLst>
            <pc:docMk/>
            <pc:sldMk cId="3291324038" sldId="291"/>
            <ac:grpSpMk id="1092" creationId="{2CB9C70C-9B50-4D83-B8B9-1A0FFA2CB1A5}"/>
          </ac:grpSpMkLst>
        </pc:grpChg>
        <pc:picChg chg="add mod">
          <ac:chgData name="John Cooper" userId="3ee6c1b9d7a97b9d" providerId="LiveId" clId="{4D4DE95B-732E-4F23-A911-E9BCECAE3BE3}" dt="2022-08-19T22:23:16.100" v="2930" actId="1076"/>
          <ac:picMkLst>
            <pc:docMk/>
            <pc:sldMk cId="3291324038" sldId="291"/>
            <ac:picMk id="1026" creationId="{E111EFA9-1B28-DFB7-DC28-C2FFEB79B863}"/>
          </ac:picMkLst>
        </pc:picChg>
      </pc:sldChg>
      <pc:sldChg chg="addSp modSp new mod">
        <pc:chgData name="John Cooper" userId="3ee6c1b9d7a97b9d" providerId="LiveId" clId="{4D4DE95B-732E-4F23-A911-E9BCECAE3BE3}" dt="2022-08-19T23:19:29.622" v="3030" actId="255"/>
        <pc:sldMkLst>
          <pc:docMk/>
          <pc:sldMk cId="3388601646" sldId="291"/>
        </pc:sldMkLst>
        <pc:spChg chg="add mod">
          <ac:chgData name="John Cooper" userId="3ee6c1b9d7a97b9d" providerId="LiveId" clId="{4D4DE95B-732E-4F23-A911-E9BCECAE3BE3}" dt="2022-08-19T23:19:29.622" v="3030" actId="255"/>
          <ac:spMkLst>
            <pc:docMk/>
            <pc:sldMk cId="3388601646" sldId="291"/>
            <ac:spMk id="2" creationId="{2EF3947C-AB25-99D0-978B-D9771039A715}"/>
          </ac:spMkLst>
        </pc:spChg>
      </pc:sldChg>
      <pc:sldChg chg="addSp modSp new mod">
        <pc:chgData name="John Cooper" userId="3ee6c1b9d7a97b9d" providerId="LiveId" clId="{4D4DE95B-732E-4F23-A911-E9BCECAE3BE3}" dt="2022-08-19T23:20:30.077" v="3108" actId="20577"/>
        <pc:sldMkLst>
          <pc:docMk/>
          <pc:sldMk cId="3724363056" sldId="292"/>
        </pc:sldMkLst>
        <pc:spChg chg="add mod">
          <ac:chgData name="John Cooper" userId="3ee6c1b9d7a97b9d" providerId="LiveId" clId="{4D4DE95B-732E-4F23-A911-E9BCECAE3BE3}" dt="2022-08-19T23:20:30.077" v="3108" actId="20577"/>
          <ac:spMkLst>
            <pc:docMk/>
            <pc:sldMk cId="3724363056" sldId="292"/>
            <ac:spMk id="2" creationId="{9B89775A-A6AC-45BD-020C-AE1DE1A98191}"/>
          </ac:spMkLst>
        </pc:spChg>
      </pc:sldChg>
      <pc:sldChg chg="modSp add mod">
        <pc:chgData name="John Cooper" userId="3ee6c1b9d7a97b9d" providerId="LiveId" clId="{4D4DE95B-732E-4F23-A911-E9BCECAE3BE3}" dt="2022-08-19T23:21:50.027" v="3228" actId="20577"/>
        <pc:sldMkLst>
          <pc:docMk/>
          <pc:sldMk cId="2255795246" sldId="293"/>
        </pc:sldMkLst>
        <pc:spChg chg="mod">
          <ac:chgData name="John Cooper" userId="3ee6c1b9d7a97b9d" providerId="LiveId" clId="{4D4DE95B-732E-4F23-A911-E9BCECAE3BE3}" dt="2022-08-19T23:21:50.027" v="3228" actId="20577"/>
          <ac:spMkLst>
            <pc:docMk/>
            <pc:sldMk cId="2255795246" sldId="293"/>
            <ac:spMk id="2" creationId="{9B89775A-A6AC-45BD-020C-AE1DE1A98191}"/>
          </ac:spMkLst>
        </pc:spChg>
      </pc:sldChg>
      <pc:sldChg chg="new del">
        <pc:chgData name="John Cooper" userId="3ee6c1b9d7a97b9d" providerId="LiveId" clId="{4D4DE95B-732E-4F23-A911-E9BCECAE3BE3}" dt="2022-08-19T23:23:08.337" v="3315" actId="2696"/>
        <pc:sldMkLst>
          <pc:docMk/>
          <pc:sldMk cId="2292802245" sldId="294"/>
        </pc:sldMkLst>
      </pc:sldChg>
      <pc:sldChg chg="modSp add mod">
        <pc:chgData name="John Cooper" userId="3ee6c1b9d7a97b9d" providerId="LiveId" clId="{4D4DE95B-732E-4F23-A911-E9BCECAE3BE3}" dt="2022-08-19T23:22:43.202" v="3314" actId="20577"/>
        <pc:sldMkLst>
          <pc:docMk/>
          <pc:sldMk cId="1487679219" sldId="295"/>
        </pc:sldMkLst>
        <pc:spChg chg="mod">
          <ac:chgData name="John Cooper" userId="3ee6c1b9d7a97b9d" providerId="LiveId" clId="{4D4DE95B-732E-4F23-A911-E9BCECAE3BE3}" dt="2022-08-19T23:22:43.202" v="3314" actId="20577"/>
          <ac:spMkLst>
            <pc:docMk/>
            <pc:sldMk cId="1487679219" sldId="295"/>
            <ac:spMk id="2" creationId="{9B89775A-A6AC-45BD-020C-AE1DE1A98191}"/>
          </ac:spMkLst>
        </pc:spChg>
      </pc:sldChg>
      <pc:sldChg chg="modSp mod">
        <pc:chgData name="John Cooper" userId="3ee6c1b9d7a97b9d" providerId="LiveId" clId="{4D4DE95B-732E-4F23-A911-E9BCECAE3BE3}" dt="2022-08-19T23:24:27.760" v="3445" actId="122"/>
        <pc:sldMkLst>
          <pc:docMk/>
          <pc:sldMk cId="3520494950" sldId="296"/>
        </pc:sldMkLst>
        <pc:spChg chg="mod">
          <ac:chgData name="John Cooper" userId="3ee6c1b9d7a97b9d" providerId="LiveId" clId="{4D4DE95B-732E-4F23-A911-E9BCECAE3BE3}" dt="2022-08-19T23:24:27.760" v="3445" actId="122"/>
          <ac:spMkLst>
            <pc:docMk/>
            <pc:sldMk cId="3520494950" sldId="296"/>
            <ac:spMk id="2" creationId="{9B89775A-A6AC-45BD-020C-AE1DE1A98191}"/>
          </ac:spMkLst>
        </pc:spChg>
      </pc:sldChg>
      <pc:sldChg chg="addSp delSp modSp new mod">
        <pc:chgData name="John Cooper" userId="3ee6c1b9d7a97b9d" providerId="LiveId" clId="{4D4DE95B-732E-4F23-A911-E9BCECAE3BE3}" dt="2022-08-21T04:36:26.179" v="4158"/>
        <pc:sldMkLst>
          <pc:docMk/>
          <pc:sldMk cId="389138070" sldId="297"/>
        </pc:sldMkLst>
        <pc:spChg chg="add del mod">
          <ac:chgData name="John Cooper" userId="3ee6c1b9d7a97b9d" providerId="LiveId" clId="{4D4DE95B-732E-4F23-A911-E9BCECAE3BE3}" dt="2022-08-21T04:36:26.179" v="4158"/>
          <ac:spMkLst>
            <pc:docMk/>
            <pc:sldMk cId="389138070" sldId="297"/>
            <ac:spMk id="4" creationId="{08925583-3DF5-A76F-844F-D6AD527C2D31}"/>
          </ac:spMkLst>
        </pc:spChg>
        <pc:spChg chg="add mod">
          <ac:chgData name="John Cooper" userId="3ee6c1b9d7a97b9d" providerId="LiveId" clId="{4D4DE95B-732E-4F23-A911-E9BCECAE3BE3}" dt="2022-08-21T04:36:25.819" v="4156" actId="1076"/>
          <ac:spMkLst>
            <pc:docMk/>
            <pc:sldMk cId="389138070" sldId="297"/>
            <ac:spMk id="6" creationId="{6B1214D5-2431-B26D-75F8-CC3E0C1D3303}"/>
          </ac:spMkLst>
        </pc:spChg>
        <pc:picChg chg="add mod">
          <ac:chgData name="John Cooper" userId="3ee6c1b9d7a97b9d" providerId="LiveId" clId="{4D4DE95B-732E-4F23-A911-E9BCECAE3BE3}" dt="2022-08-21T04:36:08.808" v="4154" actId="1076"/>
          <ac:picMkLst>
            <pc:docMk/>
            <pc:sldMk cId="389138070" sldId="297"/>
            <ac:picMk id="3" creationId="{F821D3F9-6250-5358-7F87-71304A8730EF}"/>
          </ac:picMkLst>
        </pc:picChg>
      </pc:sldChg>
      <pc:sldChg chg="addSp delSp modSp new del mod setBg">
        <pc:chgData name="John Cooper" userId="3ee6c1b9d7a97b9d" providerId="LiveId" clId="{4D4DE95B-732E-4F23-A911-E9BCECAE3BE3}" dt="2022-08-21T04:34:49.591" v="4106" actId="2696"/>
        <pc:sldMkLst>
          <pc:docMk/>
          <pc:sldMk cId="2503922127" sldId="297"/>
        </pc:sldMkLst>
        <pc:spChg chg="add">
          <ac:chgData name="John Cooper" userId="3ee6c1b9d7a97b9d" providerId="LiveId" clId="{4D4DE95B-732E-4F23-A911-E9BCECAE3BE3}" dt="2022-08-21T04:33:53.908" v="4103" actId="26606"/>
          <ac:spMkLst>
            <pc:docMk/>
            <pc:sldMk cId="2503922127" sldId="297"/>
            <ac:spMk id="8" creationId="{6BB4A288-31AD-48C2-B51A-26D773DE2A21}"/>
          </ac:spMkLst>
        </pc:spChg>
        <pc:picChg chg="add del mod">
          <ac:chgData name="John Cooper" userId="3ee6c1b9d7a97b9d" providerId="LiveId" clId="{4D4DE95B-732E-4F23-A911-E9BCECAE3BE3}" dt="2022-08-21T04:34:40.955" v="4105" actId="21"/>
          <ac:picMkLst>
            <pc:docMk/>
            <pc:sldMk cId="2503922127" sldId="297"/>
            <ac:picMk id="3" creationId="{02171EBC-9F04-EE2F-9E73-6C14DFB86859}"/>
          </ac:picMkLst>
        </pc:picChg>
      </pc:sldChg>
      <pc:sldChg chg="addSp modSp new mod">
        <pc:chgData name="John Cooper" userId="3ee6c1b9d7a97b9d" providerId="LiveId" clId="{4D4DE95B-732E-4F23-A911-E9BCECAE3BE3}" dt="2022-08-21T04:38:41.050" v="4201" actId="20577"/>
        <pc:sldMkLst>
          <pc:docMk/>
          <pc:sldMk cId="555208450" sldId="298"/>
        </pc:sldMkLst>
        <pc:spChg chg="add mod">
          <ac:chgData name="John Cooper" userId="3ee6c1b9d7a97b9d" providerId="LiveId" clId="{4D4DE95B-732E-4F23-A911-E9BCECAE3BE3}" dt="2022-08-21T04:38:41.050" v="4201" actId="20577"/>
          <ac:spMkLst>
            <pc:docMk/>
            <pc:sldMk cId="555208450" sldId="298"/>
            <ac:spMk id="4" creationId="{36F66155-D7FC-D6CF-B5D7-AE3A0A884892}"/>
          </ac:spMkLst>
        </pc:spChg>
        <pc:picChg chg="add mod">
          <ac:chgData name="John Cooper" userId="3ee6c1b9d7a97b9d" providerId="LiveId" clId="{4D4DE95B-732E-4F23-A911-E9BCECAE3BE3}" dt="2022-08-21T04:37:16.707" v="4164" actId="1076"/>
          <ac:picMkLst>
            <pc:docMk/>
            <pc:sldMk cId="555208450" sldId="298"/>
            <ac:picMk id="3" creationId="{495D4637-A135-DA6C-0486-CF7B35B78708}"/>
          </ac:picMkLst>
        </pc:picChg>
      </pc:sldChg>
    </pc:docChg>
  </pc:docChgLst>
  <pc:docChgLst>
    <pc:chgData name="John Cooper" userId="3ee6c1b9d7a97b9d" providerId="LiveId" clId="{43DF0026-B722-4DDF-A6A1-389C98D2E13C}"/>
    <pc:docChg chg="undo custSel addSld delSld modSld modMainMaster">
      <pc:chgData name="John Cooper" userId="3ee6c1b9d7a97b9d" providerId="LiveId" clId="{43DF0026-B722-4DDF-A6A1-389C98D2E13C}" dt="2022-05-18T21:40:02.860" v="245" actId="26606"/>
      <pc:docMkLst>
        <pc:docMk/>
      </pc:docMkLst>
      <pc:sldChg chg="modSp mod setBg">
        <pc:chgData name="John Cooper" userId="3ee6c1b9d7a97b9d" providerId="LiveId" clId="{43DF0026-B722-4DDF-A6A1-389C98D2E13C}" dt="2022-05-18T21:12:41.117" v="51"/>
        <pc:sldMkLst>
          <pc:docMk/>
          <pc:sldMk cId="1697233514" sldId="256"/>
        </pc:sldMkLst>
        <pc:spChg chg="mod">
          <ac:chgData name="John Cooper" userId="3ee6c1b9d7a97b9d" providerId="LiveId" clId="{43DF0026-B722-4DDF-A6A1-389C98D2E13C}" dt="2022-05-18T21:11:15.536" v="23" actId="20577"/>
          <ac:spMkLst>
            <pc:docMk/>
            <pc:sldMk cId="1697233514" sldId="256"/>
            <ac:spMk id="2" creationId="{6932D896-C7C0-1862-F197-452501C65505}"/>
          </ac:spMkLst>
        </pc:spChg>
        <pc:spChg chg="mod">
          <ac:chgData name="John Cooper" userId="3ee6c1b9d7a97b9d" providerId="LiveId" clId="{43DF0026-B722-4DDF-A6A1-389C98D2E13C}" dt="2022-05-18T21:11:41.884" v="46" actId="20577"/>
          <ac:spMkLst>
            <pc:docMk/>
            <pc:sldMk cId="1697233514" sldId="256"/>
            <ac:spMk id="3" creationId="{2D719967-51E1-36E2-FDED-D71DF4FBA526}"/>
          </ac:spMkLst>
        </pc:spChg>
      </pc:sldChg>
      <pc:sldChg chg="addSp delSp modSp new mod setBg">
        <pc:chgData name="John Cooper" userId="3ee6c1b9d7a97b9d" providerId="LiveId" clId="{43DF0026-B722-4DDF-A6A1-389C98D2E13C}" dt="2022-05-18T21:17:22.701" v="95" actId="1076"/>
        <pc:sldMkLst>
          <pc:docMk/>
          <pc:sldMk cId="1478812231" sldId="257"/>
        </pc:sldMkLst>
        <pc:spChg chg="mod">
          <ac:chgData name="John Cooper" userId="3ee6c1b9d7a97b9d" providerId="LiveId" clId="{43DF0026-B722-4DDF-A6A1-389C98D2E13C}" dt="2022-05-18T21:13:08.756" v="76" actId="122"/>
          <ac:spMkLst>
            <pc:docMk/>
            <pc:sldMk cId="1478812231" sldId="257"/>
            <ac:spMk id="2" creationId="{B1F007A4-E312-86BE-78BE-44722F106D96}"/>
          </ac:spMkLst>
        </pc:spChg>
        <pc:spChg chg="del">
          <ac:chgData name="John Cooper" userId="3ee6c1b9d7a97b9d" providerId="LiveId" clId="{43DF0026-B722-4DDF-A6A1-389C98D2E13C}" dt="2022-05-18T21:14:31.632" v="77" actId="931"/>
          <ac:spMkLst>
            <pc:docMk/>
            <pc:sldMk cId="1478812231" sldId="257"/>
            <ac:spMk id="3" creationId="{D77115FB-36B8-29F6-5CE3-807632B57347}"/>
          </ac:spMkLst>
        </pc:spChg>
        <pc:picChg chg="add mod">
          <ac:chgData name="John Cooper" userId="3ee6c1b9d7a97b9d" providerId="LiveId" clId="{43DF0026-B722-4DDF-A6A1-389C98D2E13C}" dt="2022-05-18T21:17:15.221" v="93" actId="1076"/>
          <ac:picMkLst>
            <pc:docMk/>
            <pc:sldMk cId="1478812231" sldId="257"/>
            <ac:picMk id="5" creationId="{409313B4-6123-3B88-896A-B2F20A28B224}"/>
          </ac:picMkLst>
        </pc:picChg>
        <pc:picChg chg="add mod">
          <ac:chgData name="John Cooper" userId="3ee6c1b9d7a97b9d" providerId="LiveId" clId="{43DF0026-B722-4DDF-A6A1-389C98D2E13C}" dt="2022-05-18T21:17:17.389" v="94" actId="1076"/>
          <ac:picMkLst>
            <pc:docMk/>
            <pc:sldMk cId="1478812231" sldId="257"/>
            <ac:picMk id="7" creationId="{33ECEEC7-2658-38C1-4BF2-AD33D02B7977}"/>
          </ac:picMkLst>
        </pc:picChg>
        <pc:picChg chg="add mod">
          <ac:chgData name="John Cooper" userId="3ee6c1b9d7a97b9d" providerId="LiveId" clId="{43DF0026-B722-4DDF-A6A1-389C98D2E13C}" dt="2022-05-18T21:17:22.701" v="95" actId="1076"/>
          <ac:picMkLst>
            <pc:docMk/>
            <pc:sldMk cId="1478812231" sldId="257"/>
            <ac:picMk id="9" creationId="{4AB70F60-7144-BF3F-3AA7-F6A51A42A0FD}"/>
          </ac:picMkLst>
        </pc:picChg>
      </pc:sldChg>
      <pc:sldChg chg="addSp delSp modSp new mod setBg modClrScheme chgLayout">
        <pc:chgData name="John Cooper" userId="3ee6c1b9d7a97b9d" providerId="LiveId" clId="{43DF0026-B722-4DDF-A6A1-389C98D2E13C}" dt="2022-05-18T21:18:53.397" v="99" actId="26606"/>
        <pc:sldMkLst>
          <pc:docMk/>
          <pc:sldMk cId="3584407011" sldId="258"/>
        </pc:sldMkLst>
        <pc:spChg chg="del">
          <ac:chgData name="John Cooper" userId="3ee6c1b9d7a97b9d" providerId="LiveId" clId="{43DF0026-B722-4DDF-A6A1-389C98D2E13C}" dt="2022-05-18T21:18:37.904" v="97" actId="700"/>
          <ac:spMkLst>
            <pc:docMk/>
            <pc:sldMk cId="3584407011" sldId="258"/>
            <ac:spMk id="2" creationId="{4459057A-609A-7EF9-44E3-CC52DBC3685B}"/>
          </ac:spMkLst>
        </pc:spChg>
        <pc:spChg chg="del">
          <ac:chgData name="John Cooper" userId="3ee6c1b9d7a97b9d" providerId="LiveId" clId="{43DF0026-B722-4DDF-A6A1-389C98D2E13C}" dt="2022-05-18T21:18:37.904" v="97" actId="700"/>
          <ac:spMkLst>
            <pc:docMk/>
            <pc:sldMk cId="3584407011" sldId="258"/>
            <ac:spMk id="3" creationId="{364D03A6-BB3A-56FD-AF98-B6FD9F72BED4}"/>
          </ac:spMkLst>
        </pc:spChg>
        <pc:spChg chg="add">
          <ac:chgData name="John Cooper" userId="3ee6c1b9d7a97b9d" providerId="LiveId" clId="{43DF0026-B722-4DDF-A6A1-389C98D2E13C}" dt="2022-05-18T21:18:53.397" v="99" actId="26606"/>
          <ac:spMkLst>
            <pc:docMk/>
            <pc:sldMk cId="3584407011" sldId="258"/>
            <ac:spMk id="10" creationId="{6BB4A288-31AD-48C2-B51A-26D773DE2A21}"/>
          </ac:spMkLst>
        </pc:spChg>
        <pc:picChg chg="add mod">
          <ac:chgData name="John Cooper" userId="3ee6c1b9d7a97b9d" providerId="LiveId" clId="{43DF0026-B722-4DDF-A6A1-389C98D2E13C}" dt="2022-05-18T21:18:53.397" v="99" actId="26606"/>
          <ac:picMkLst>
            <pc:docMk/>
            <pc:sldMk cId="3584407011" sldId="258"/>
            <ac:picMk id="5" creationId="{7D1F756C-60E1-496D-5E94-35AAA62D1835}"/>
          </ac:picMkLst>
        </pc:picChg>
      </pc:sldChg>
      <pc:sldChg chg="addSp modSp new mod">
        <pc:chgData name="John Cooper" userId="3ee6c1b9d7a97b9d" providerId="LiveId" clId="{43DF0026-B722-4DDF-A6A1-389C98D2E13C}" dt="2022-05-18T21:22:12.301" v="106" actId="1076"/>
        <pc:sldMkLst>
          <pc:docMk/>
          <pc:sldMk cId="168334602" sldId="259"/>
        </pc:sldMkLst>
        <pc:picChg chg="add mod">
          <ac:chgData name="John Cooper" userId="3ee6c1b9d7a97b9d" providerId="LiveId" clId="{43DF0026-B722-4DDF-A6A1-389C98D2E13C}" dt="2022-05-18T21:22:12.301" v="106" actId="1076"/>
          <ac:picMkLst>
            <pc:docMk/>
            <pc:sldMk cId="168334602" sldId="259"/>
            <ac:picMk id="3" creationId="{B8B99FAE-2F28-4819-4582-CDA94352D899}"/>
          </ac:picMkLst>
        </pc:picChg>
      </pc:sldChg>
      <pc:sldChg chg="addSp delSp modSp new mod">
        <pc:chgData name="John Cooper" userId="3ee6c1b9d7a97b9d" providerId="LiveId" clId="{43DF0026-B722-4DDF-A6A1-389C98D2E13C}" dt="2022-05-18T21:27:46.886" v="155" actId="1076"/>
        <pc:sldMkLst>
          <pc:docMk/>
          <pc:sldMk cId="192049194" sldId="260"/>
        </pc:sldMkLst>
        <pc:spChg chg="add mod">
          <ac:chgData name="John Cooper" userId="3ee6c1b9d7a97b9d" providerId="LiveId" clId="{43DF0026-B722-4DDF-A6A1-389C98D2E13C}" dt="2022-05-18T21:27:13.526" v="140" actId="1076"/>
          <ac:spMkLst>
            <pc:docMk/>
            <pc:sldMk cId="192049194" sldId="260"/>
            <ac:spMk id="6" creationId="{5D0433D3-27F4-4F55-893D-2C4BA1B58C23}"/>
          </ac:spMkLst>
        </pc:spChg>
        <pc:spChg chg="add mod">
          <ac:chgData name="John Cooper" userId="3ee6c1b9d7a97b9d" providerId="LiveId" clId="{43DF0026-B722-4DDF-A6A1-389C98D2E13C}" dt="2022-05-18T21:27:46.886" v="155" actId="1076"/>
          <ac:spMkLst>
            <pc:docMk/>
            <pc:sldMk cId="192049194" sldId="260"/>
            <ac:spMk id="7" creationId="{2971C670-F36E-637C-3D63-EE60021719CB}"/>
          </ac:spMkLst>
        </pc:spChg>
        <pc:picChg chg="add del mod">
          <ac:chgData name="John Cooper" userId="3ee6c1b9d7a97b9d" providerId="LiveId" clId="{43DF0026-B722-4DDF-A6A1-389C98D2E13C}" dt="2022-05-18T21:25:42.880" v="124" actId="21"/>
          <ac:picMkLst>
            <pc:docMk/>
            <pc:sldMk cId="192049194" sldId="260"/>
            <ac:picMk id="3" creationId="{5B1C3B44-9F1D-D3BD-8F6B-9745B1874E3C}"/>
          </ac:picMkLst>
        </pc:picChg>
        <pc:picChg chg="add mod">
          <ac:chgData name="John Cooper" userId="3ee6c1b9d7a97b9d" providerId="LiveId" clId="{43DF0026-B722-4DDF-A6A1-389C98D2E13C}" dt="2022-05-18T21:25:56.686" v="128" actId="1076"/>
          <ac:picMkLst>
            <pc:docMk/>
            <pc:sldMk cId="192049194" sldId="260"/>
            <ac:picMk id="5" creationId="{A7DE5D4C-766C-0490-208F-883A630A9C5E}"/>
          </ac:picMkLst>
        </pc:picChg>
      </pc:sldChg>
      <pc:sldChg chg="addSp delSp modSp new del mod setBg">
        <pc:chgData name="John Cooper" userId="3ee6c1b9d7a97b9d" providerId="LiveId" clId="{43DF0026-B722-4DDF-A6A1-389C98D2E13C}" dt="2022-05-18T21:24:41.523" v="117" actId="2696"/>
        <pc:sldMkLst>
          <pc:docMk/>
          <pc:sldMk cId="1410344874" sldId="260"/>
        </pc:sldMkLst>
        <pc:spChg chg="add del">
          <ac:chgData name="John Cooper" userId="3ee6c1b9d7a97b9d" providerId="LiveId" clId="{43DF0026-B722-4DDF-A6A1-389C98D2E13C}" dt="2022-05-18T21:24:26.334" v="114" actId="26606"/>
          <ac:spMkLst>
            <pc:docMk/>
            <pc:sldMk cId="1410344874" sldId="260"/>
            <ac:spMk id="8" creationId="{6BB4A288-31AD-48C2-B51A-26D773DE2A21}"/>
          </ac:spMkLst>
        </pc:spChg>
        <pc:spChg chg="add">
          <ac:chgData name="John Cooper" userId="3ee6c1b9d7a97b9d" providerId="LiveId" clId="{43DF0026-B722-4DDF-A6A1-389C98D2E13C}" dt="2022-05-18T21:24:26.396" v="115" actId="26606"/>
          <ac:spMkLst>
            <pc:docMk/>
            <pc:sldMk cId="1410344874" sldId="260"/>
            <ac:spMk id="110" creationId="{6BB4A288-31AD-48C2-B51A-26D773DE2A21}"/>
          </ac:spMkLst>
        </pc:spChg>
        <pc:grpChg chg="add">
          <ac:chgData name="John Cooper" userId="3ee6c1b9d7a97b9d" providerId="LiveId" clId="{43DF0026-B722-4DDF-A6A1-389C98D2E13C}" dt="2022-05-18T21:24:26.396" v="115" actId="26606"/>
          <ac:grpSpMkLst>
            <pc:docMk/>
            <pc:sldMk cId="1410344874" sldId="260"/>
            <ac:grpSpMk id="10" creationId="{0898FB1F-7EBD-4218-BFEB-6EE4C5A5F65C}"/>
          </ac:grpSpMkLst>
        </pc:grpChg>
        <pc:picChg chg="add del mod">
          <ac:chgData name="John Cooper" userId="3ee6c1b9d7a97b9d" providerId="LiveId" clId="{43DF0026-B722-4DDF-A6A1-389C98D2E13C}" dt="2022-05-18T21:24:37.183" v="116" actId="21"/>
          <ac:picMkLst>
            <pc:docMk/>
            <pc:sldMk cId="1410344874" sldId="260"/>
            <ac:picMk id="3" creationId="{6E5E6DCB-9130-6D14-CBF7-900CB78728A6}"/>
          </ac:picMkLst>
        </pc:picChg>
      </pc:sldChg>
      <pc:sldChg chg="addSp modSp new mod setBg modClrScheme chgLayout">
        <pc:chgData name="John Cooper" userId="3ee6c1b9d7a97b9d" providerId="LiveId" clId="{43DF0026-B722-4DDF-A6A1-389C98D2E13C}" dt="2022-05-18T21:32:46.644" v="187" actId="26606"/>
        <pc:sldMkLst>
          <pc:docMk/>
          <pc:sldMk cId="3490784894" sldId="261"/>
        </pc:sldMkLst>
        <pc:spChg chg="add mod ord">
          <ac:chgData name="John Cooper" userId="3ee6c1b9d7a97b9d" providerId="LiveId" clId="{43DF0026-B722-4DDF-A6A1-389C98D2E13C}" dt="2022-05-18T21:32:46.644" v="187" actId="26606"/>
          <ac:spMkLst>
            <pc:docMk/>
            <pc:sldMk cId="3490784894" sldId="261"/>
            <ac:spMk id="2" creationId="{E029DBD6-C7AC-74D7-A5E8-F42F2878E10C}"/>
          </ac:spMkLst>
        </pc:spChg>
        <pc:spChg chg="add">
          <ac:chgData name="John Cooper" userId="3ee6c1b9d7a97b9d" providerId="LiveId" clId="{43DF0026-B722-4DDF-A6A1-389C98D2E13C}" dt="2022-05-18T21:32:46.644" v="187" actId="26606"/>
          <ac:spMkLst>
            <pc:docMk/>
            <pc:sldMk cId="3490784894" sldId="261"/>
            <ac:spMk id="68" creationId="{58789E63-C78D-4210-8A38-DD6FB3B6BACD}"/>
          </ac:spMkLst>
        </pc:spChg>
        <pc:spChg chg="add">
          <ac:chgData name="John Cooper" userId="3ee6c1b9d7a97b9d" providerId="LiveId" clId="{43DF0026-B722-4DDF-A6A1-389C98D2E13C}" dt="2022-05-18T21:32:46.644" v="187" actId="26606"/>
          <ac:spMkLst>
            <pc:docMk/>
            <pc:sldMk cId="3490784894" sldId="261"/>
            <ac:spMk id="70" creationId="{AC8494C5-ED44-4EAD-9213-4FBAA4BB74CA}"/>
          </ac:spMkLst>
        </pc:spChg>
        <pc:grpChg chg="add">
          <ac:chgData name="John Cooper" userId="3ee6c1b9d7a97b9d" providerId="LiveId" clId="{43DF0026-B722-4DDF-A6A1-389C98D2E13C}" dt="2022-05-18T21:32:46.644" v="187" actId="26606"/>
          <ac:grpSpMkLst>
            <pc:docMk/>
            <pc:sldMk cId="3490784894" sldId="261"/>
            <ac:grpSpMk id="9" creationId="{71AFD227-869A-489C-A9B5-3F0498DF3C0C}"/>
          </ac:grpSpMkLst>
        </pc:grpChg>
        <pc:picChg chg="add mod">
          <ac:chgData name="John Cooper" userId="3ee6c1b9d7a97b9d" providerId="LiveId" clId="{43DF0026-B722-4DDF-A6A1-389C98D2E13C}" dt="2022-05-18T21:32:46.644" v="187" actId="26606"/>
          <ac:picMkLst>
            <pc:docMk/>
            <pc:sldMk cId="3490784894" sldId="261"/>
            <ac:picMk id="4" creationId="{C90BF03F-FED5-CB84-35FD-CEBC664B548D}"/>
          </ac:picMkLst>
        </pc:picChg>
      </pc:sldChg>
      <pc:sldChg chg="addSp delSp modSp new mod setBg modClrScheme chgLayout">
        <pc:chgData name="John Cooper" userId="3ee6c1b9d7a97b9d" providerId="LiveId" clId="{43DF0026-B722-4DDF-A6A1-389C98D2E13C}" dt="2022-05-18T21:33:22.884" v="193" actId="26606"/>
        <pc:sldMkLst>
          <pc:docMk/>
          <pc:sldMk cId="1794210124" sldId="262"/>
        </pc:sldMkLst>
        <pc:spChg chg="del">
          <ac:chgData name="John Cooper" userId="3ee6c1b9d7a97b9d" providerId="LiveId" clId="{43DF0026-B722-4DDF-A6A1-389C98D2E13C}" dt="2022-05-18T21:33:09.254" v="189" actId="700"/>
          <ac:spMkLst>
            <pc:docMk/>
            <pc:sldMk cId="1794210124" sldId="262"/>
            <ac:spMk id="2" creationId="{D8469A68-8F3E-3C16-9FDB-F148BD2CE11D}"/>
          </ac:spMkLst>
        </pc:spChg>
        <pc:spChg chg="add">
          <ac:chgData name="John Cooper" userId="3ee6c1b9d7a97b9d" providerId="LiveId" clId="{43DF0026-B722-4DDF-A6A1-389C98D2E13C}" dt="2022-05-18T21:33:22.884" v="193" actId="26606"/>
          <ac:spMkLst>
            <pc:docMk/>
            <pc:sldMk cId="1794210124" sldId="262"/>
            <ac:spMk id="9" creationId="{6BB4A288-31AD-48C2-B51A-26D773DE2A21}"/>
          </ac:spMkLst>
        </pc:spChg>
        <pc:picChg chg="add mod">
          <ac:chgData name="John Cooper" userId="3ee6c1b9d7a97b9d" providerId="LiveId" clId="{43DF0026-B722-4DDF-A6A1-389C98D2E13C}" dt="2022-05-18T21:33:22.884" v="193" actId="26606"/>
          <ac:picMkLst>
            <pc:docMk/>
            <pc:sldMk cId="1794210124" sldId="262"/>
            <ac:picMk id="4" creationId="{9ED9DB43-CA38-CDCF-3383-1AF749CB415C}"/>
          </ac:picMkLst>
        </pc:picChg>
      </pc:sldChg>
      <pc:sldChg chg="addSp modSp new mod modClrScheme chgLayout">
        <pc:chgData name="John Cooper" userId="3ee6c1b9d7a97b9d" providerId="LiveId" clId="{43DF0026-B722-4DDF-A6A1-389C98D2E13C}" dt="2022-05-18T21:36:11.274" v="216" actId="255"/>
        <pc:sldMkLst>
          <pc:docMk/>
          <pc:sldMk cId="3928856818" sldId="263"/>
        </pc:sldMkLst>
        <pc:spChg chg="add mod">
          <ac:chgData name="John Cooper" userId="3ee6c1b9d7a97b9d" providerId="LiveId" clId="{43DF0026-B722-4DDF-A6A1-389C98D2E13C}" dt="2022-05-18T21:35:51.619" v="214" actId="313"/>
          <ac:spMkLst>
            <pc:docMk/>
            <pc:sldMk cId="3928856818" sldId="263"/>
            <ac:spMk id="2" creationId="{33216602-8156-E376-68F1-CCC3B98AF6E8}"/>
          </ac:spMkLst>
        </pc:spChg>
        <pc:spChg chg="add mod">
          <ac:chgData name="John Cooper" userId="3ee6c1b9d7a97b9d" providerId="LiveId" clId="{43DF0026-B722-4DDF-A6A1-389C98D2E13C}" dt="2022-05-18T21:36:11.274" v="216" actId="255"/>
          <ac:spMkLst>
            <pc:docMk/>
            <pc:sldMk cId="3928856818" sldId="263"/>
            <ac:spMk id="3" creationId="{3F8BF279-0998-EBA8-31B5-8000B61042C8}"/>
          </ac:spMkLst>
        </pc:spChg>
      </pc:sldChg>
      <pc:sldChg chg="addSp delSp modSp new mod setBg">
        <pc:chgData name="John Cooper" userId="3ee6c1b9d7a97b9d" providerId="LiveId" clId="{43DF0026-B722-4DDF-A6A1-389C98D2E13C}" dt="2022-05-18T21:38:28.088" v="239" actId="26606"/>
        <pc:sldMkLst>
          <pc:docMk/>
          <pc:sldMk cId="1311912769" sldId="264"/>
        </pc:sldMkLst>
        <pc:spChg chg="mod ord">
          <ac:chgData name="John Cooper" userId="3ee6c1b9d7a97b9d" providerId="LiveId" clId="{43DF0026-B722-4DDF-A6A1-389C98D2E13C}" dt="2022-05-18T21:38:28.088" v="239" actId="26606"/>
          <ac:spMkLst>
            <pc:docMk/>
            <pc:sldMk cId="1311912769" sldId="264"/>
            <ac:spMk id="2" creationId="{E8F16660-F069-64D2-2400-91E6B25B094C}"/>
          </ac:spMkLst>
        </pc:spChg>
        <pc:spChg chg="del">
          <ac:chgData name="John Cooper" userId="3ee6c1b9d7a97b9d" providerId="LiveId" clId="{43DF0026-B722-4DDF-A6A1-389C98D2E13C}" dt="2022-05-18T21:38:24.277" v="236" actId="931"/>
          <ac:spMkLst>
            <pc:docMk/>
            <pc:sldMk cId="1311912769" sldId="264"/>
            <ac:spMk id="3" creationId="{A12AFABC-28FE-6513-286A-65D4731EDB53}"/>
          </ac:spMkLst>
        </pc:spChg>
        <pc:spChg chg="add">
          <ac:chgData name="John Cooper" userId="3ee6c1b9d7a97b9d" providerId="LiveId" clId="{43DF0026-B722-4DDF-A6A1-389C98D2E13C}" dt="2022-05-18T21:38:28.088" v="239" actId="26606"/>
          <ac:spMkLst>
            <pc:docMk/>
            <pc:sldMk cId="1311912769" sldId="264"/>
            <ac:spMk id="69" creationId="{58789E63-C78D-4210-8A38-DD6FB3B6BACD}"/>
          </ac:spMkLst>
        </pc:spChg>
        <pc:spChg chg="add">
          <ac:chgData name="John Cooper" userId="3ee6c1b9d7a97b9d" providerId="LiveId" clId="{43DF0026-B722-4DDF-A6A1-389C98D2E13C}" dt="2022-05-18T21:38:28.088" v="239" actId="26606"/>
          <ac:spMkLst>
            <pc:docMk/>
            <pc:sldMk cId="1311912769" sldId="264"/>
            <ac:spMk id="71" creationId="{9DE10C47-AF4B-43D9-ACC0-A3FB23B1194C}"/>
          </ac:spMkLst>
        </pc:spChg>
        <pc:grpChg chg="add">
          <ac:chgData name="John Cooper" userId="3ee6c1b9d7a97b9d" providerId="LiveId" clId="{43DF0026-B722-4DDF-A6A1-389C98D2E13C}" dt="2022-05-18T21:38:28.088" v="239" actId="26606"/>
          <ac:grpSpMkLst>
            <pc:docMk/>
            <pc:sldMk cId="1311912769" sldId="264"/>
            <ac:grpSpMk id="10" creationId="{71AFD227-869A-489C-A9B5-3F0498DF3C0C}"/>
          </ac:grpSpMkLst>
        </pc:grpChg>
        <pc:picChg chg="add mod">
          <ac:chgData name="John Cooper" userId="3ee6c1b9d7a97b9d" providerId="LiveId" clId="{43DF0026-B722-4DDF-A6A1-389C98D2E13C}" dt="2022-05-18T21:38:28.088" v="239" actId="26606"/>
          <ac:picMkLst>
            <pc:docMk/>
            <pc:sldMk cId="1311912769" sldId="264"/>
            <ac:picMk id="5" creationId="{8D6C40EF-9EED-22E7-7E6B-41EED6030508}"/>
          </ac:picMkLst>
        </pc:picChg>
      </pc:sldChg>
      <pc:sldChg chg="addSp delSp modSp new mod setBg modClrScheme chgLayout">
        <pc:chgData name="John Cooper" userId="3ee6c1b9d7a97b9d" providerId="LiveId" clId="{43DF0026-B722-4DDF-A6A1-389C98D2E13C}" dt="2022-05-18T21:40:02.860" v="245" actId="26606"/>
        <pc:sldMkLst>
          <pc:docMk/>
          <pc:sldMk cId="3832684553" sldId="265"/>
        </pc:sldMkLst>
        <pc:spChg chg="del">
          <ac:chgData name="John Cooper" userId="3ee6c1b9d7a97b9d" providerId="LiveId" clId="{43DF0026-B722-4DDF-A6A1-389C98D2E13C}" dt="2022-05-18T21:39:51.134" v="241" actId="700"/>
          <ac:spMkLst>
            <pc:docMk/>
            <pc:sldMk cId="3832684553" sldId="265"/>
            <ac:spMk id="2" creationId="{E5D62E7C-DF25-B1A2-4AE6-888B89C53D8F}"/>
          </ac:spMkLst>
        </pc:spChg>
        <pc:spChg chg="del">
          <ac:chgData name="John Cooper" userId="3ee6c1b9d7a97b9d" providerId="LiveId" clId="{43DF0026-B722-4DDF-A6A1-389C98D2E13C}" dt="2022-05-18T21:39:51.134" v="241" actId="700"/>
          <ac:spMkLst>
            <pc:docMk/>
            <pc:sldMk cId="3832684553" sldId="265"/>
            <ac:spMk id="3" creationId="{2260DA1C-8C6C-2061-B007-0B024FB7E22A}"/>
          </ac:spMkLst>
        </pc:spChg>
        <pc:spChg chg="add">
          <ac:chgData name="John Cooper" userId="3ee6c1b9d7a97b9d" providerId="LiveId" clId="{43DF0026-B722-4DDF-A6A1-389C98D2E13C}" dt="2022-05-18T21:40:02.860" v="245" actId="26606"/>
          <ac:spMkLst>
            <pc:docMk/>
            <pc:sldMk cId="3832684553" sldId="265"/>
            <ac:spMk id="10" creationId="{6BB4A288-31AD-48C2-B51A-26D773DE2A21}"/>
          </ac:spMkLst>
        </pc:spChg>
        <pc:picChg chg="add mod">
          <ac:chgData name="John Cooper" userId="3ee6c1b9d7a97b9d" providerId="LiveId" clId="{43DF0026-B722-4DDF-A6A1-389C98D2E13C}" dt="2022-05-18T21:40:02.860" v="245" actId="26606"/>
          <ac:picMkLst>
            <pc:docMk/>
            <pc:sldMk cId="3832684553" sldId="265"/>
            <ac:picMk id="5" creationId="{3E20E40C-1108-8CD1-9EBC-ADB50F6D0D3D}"/>
          </ac:picMkLst>
        </pc:picChg>
      </pc:sldChg>
      <pc:sldMasterChg chg="setBg modSldLayout">
        <pc:chgData name="John Cooper" userId="3ee6c1b9d7a97b9d" providerId="LiveId" clId="{43DF0026-B722-4DDF-A6A1-389C98D2E13C}" dt="2022-05-18T21:12:41.117" v="51"/>
        <pc:sldMasterMkLst>
          <pc:docMk/>
          <pc:sldMasterMk cId="1093616006" sldId="2147483696"/>
        </pc:sldMasterMkLst>
        <pc:sldLayoutChg chg="setBg">
          <pc:chgData name="John Cooper" userId="3ee6c1b9d7a97b9d" providerId="LiveId" clId="{43DF0026-B722-4DDF-A6A1-389C98D2E13C}" dt="2022-05-18T21:12:41.117" v="51"/>
          <pc:sldLayoutMkLst>
            <pc:docMk/>
            <pc:sldMasterMk cId="1093616006" sldId="2147483696"/>
            <pc:sldLayoutMk cId="1783755405" sldId="2147483685"/>
          </pc:sldLayoutMkLst>
        </pc:sldLayoutChg>
        <pc:sldLayoutChg chg="setBg">
          <pc:chgData name="John Cooper" userId="3ee6c1b9d7a97b9d" providerId="LiveId" clId="{43DF0026-B722-4DDF-A6A1-389C98D2E13C}" dt="2022-05-18T21:12:41.117" v="51"/>
          <pc:sldLayoutMkLst>
            <pc:docMk/>
            <pc:sldMasterMk cId="1093616006" sldId="2147483696"/>
            <pc:sldLayoutMk cId="218920420" sldId="2147483686"/>
          </pc:sldLayoutMkLst>
        </pc:sldLayoutChg>
        <pc:sldLayoutChg chg="setBg">
          <pc:chgData name="John Cooper" userId="3ee6c1b9d7a97b9d" providerId="LiveId" clId="{43DF0026-B722-4DDF-A6A1-389C98D2E13C}" dt="2022-05-18T21:12:41.117" v="51"/>
          <pc:sldLayoutMkLst>
            <pc:docMk/>
            <pc:sldMasterMk cId="1093616006" sldId="2147483696"/>
            <pc:sldLayoutMk cId="471396653" sldId="2147483687"/>
          </pc:sldLayoutMkLst>
        </pc:sldLayoutChg>
        <pc:sldLayoutChg chg="setBg">
          <pc:chgData name="John Cooper" userId="3ee6c1b9d7a97b9d" providerId="LiveId" clId="{43DF0026-B722-4DDF-A6A1-389C98D2E13C}" dt="2022-05-18T21:12:41.117" v="51"/>
          <pc:sldLayoutMkLst>
            <pc:docMk/>
            <pc:sldMasterMk cId="1093616006" sldId="2147483696"/>
            <pc:sldLayoutMk cId="4147470914" sldId="2147483688"/>
          </pc:sldLayoutMkLst>
        </pc:sldLayoutChg>
        <pc:sldLayoutChg chg="setBg">
          <pc:chgData name="John Cooper" userId="3ee6c1b9d7a97b9d" providerId="LiveId" clId="{43DF0026-B722-4DDF-A6A1-389C98D2E13C}" dt="2022-05-18T21:12:41.117" v="51"/>
          <pc:sldLayoutMkLst>
            <pc:docMk/>
            <pc:sldMasterMk cId="1093616006" sldId="2147483696"/>
            <pc:sldLayoutMk cId="441022492" sldId="2147483689"/>
          </pc:sldLayoutMkLst>
        </pc:sldLayoutChg>
        <pc:sldLayoutChg chg="setBg">
          <pc:chgData name="John Cooper" userId="3ee6c1b9d7a97b9d" providerId="LiveId" clId="{43DF0026-B722-4DDF-A6A1-389C98D2E13C}" dt="2022-05-18T21:12:41.117" v="51"/>
          <pc:sldLayoutMkLst>
            <pc:docMk/>
            <pc:sldMasterMk cId="1093616006" sldId="2147483696"/>
            <pc:sldLayoutMk cId="1830956896" sldId="2147483690"/>
          </pc:sldLayoutMkLst>
        </pc:sldLayoutChg>
        <pc:sldLayoutChg chg="setBg">
          <pc:chgData name="John Cooper" userId="3ee6c1b9d7a97b9d" providerId="LiveId" clId="{43DF0026-B722-4DDF-A6A1-389C98D2E13C}" dt="2022-05-18T21:12:41.117" v="51"/>
          <pc:sldLayoutMkLst>
            <pc:docMk/>
            <pc:sldMasterMk cId="1093616006" sldId="2147483696"/>
            <pc:sldLayoutMk cId="3544576294" sldId="2147483691"/>
          </pc:sldLayoutMkLst>
        </pc:sldLayoutChg>
        <pc:sldLayoutChg chg="setBg">
          <pc:chgData name="John Cooper" userId="3ee6c1b9d7a97b9d" providerId="LiveId" clId="{43DF0026-B722-4DDF-A6A1-389C98D2E13C}" dt="2022-05-18T21:12:41.117" v="51"/>
          <pc:sldLayoutMkLst>
            <pc:docMk/>
            <pc:sldMasterMk cId="1093616006" sldId="2147483696"/>
            <pc:sldLayoutMk cId="3022492344" sldId="2147483692"/>
          </pc:sldLayoutMkLst>
        </pc:sldLayoutChg>
        <pc:sldLayoutChg chg="setBg">
          <pc:chgData name="John Cooper" userId="3ee6c1b9d7a97b9d" providerId="LiveId" clId="{43DF0026-B722-4DDF-A6A1-389C98D2E13C}" dt="2022-05-18T21:12:41.117" v="51"/>
          <pc:sldLayoutMkLst>
            <pc:docMk/>
            <pc:sldMasterMk cId="1093616006" sldId="2147483696"/>
            <pc:sldLayoutMk cId="492735603" sldId="2147483693"/>
          </pc:sldLayoutMkLst>
        </pc:sldLayoutChg>
        <pc:sldLayoutChg chg="setBg">
          <pc:chgData name="John Cooper" userId="3ee6c1b9d7a97b9d" providerId="LiveId" clId="{43DF0026-B722-4DDF-A6A1-389C98D2E13C}" dt="2022-05-18T21:12:41.117" v="51"/>
          <pc:sldLayoutMkLst>
            <pc:docMk/>
            <pc:sldMasterMk cId="1093616006" sldId="2147483696"/>
            <pc:sldLayoutMk cId="1241023758" sldId="2147483694"/>
          </pc:sldLayoutMkLst>
        </pc:sldLayoutChg>
        <pc:sldLayoutChg chg="setBg">
          <pc:chgData name="John Cooper" userId="3ee6c1b9d7a97b9d" providerId="LiveId" clId="{43DF0026-B722-4DDF-A6A1-389C98D2E13C}" dt="2022-05-18T21:12:41.117" v="51"/>
          <pc:sldLayoutMkLst>
            <pc:docMk/>
            <pc:sldMasterMk cId="1093616006" sldId="2147483696"/>
            <pc:sldLayoutMk cId="4260090203"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259B9-29D6-4608-87CE-018CB732942A}" type="datetimeFigureOut">
              <a:rPr lang="en-US" smtClean="0"/>
              <a:t>8/20/2022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72361-2BB0-47AF-827F-F2F1671307BF}" type="slidenum">
              <a:rPr lang="en-US" smtClean="0"/>
              <a:t>‹#›</a:t>
            </a:fld>
            <a:endParaRPr lang="en-US" dirty="0"/>
          </a:p>
        </p:txBody>
      </p:sp>
    </p:spTree>
    <p:extLst>
      <p:ext uri="{BB962C8B-B14F-4D97-AF65-F5344CB8AC3E}">
        <p14:creationId xmlns:p14="http://schemas.microsoft.com/office/powerpoint/2010/main" val="157120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Today’s presentation is a summary of a paper that I wrote for Golden State College, SRICF, and which will be available in a final, edited copy online at our website after today’s discussion.</a:t>
            </a:r>
          </a:p>
          <a:p>
            <a:pPr marL="171450" indent="-171450">
              <a:buFont typeface="Arial" panose="020B0604020202020204" pitchFamily="34" charset="0"/>
              <a:buChar char="•"/>
            </a:pPr>
            <a:r>
              <a:rPr lang="en-US" dirty="0"/>
              <a:t>The Fourth Century in the Roman Empire was one of significant transition, not only for Roman society in general, but for the nascent Christian Church which was now some three hundred years old at the beginning of the century.</a:t>
            </a:r>
          </a:p>
          <a:p>
            <a:pPr marL="171450" indent="-171450">
              <a:buFont typeface="Arial" panose="020B0604020202020204" pitchFamily="34" charset="0"/>
              <a:buChar char="•"/>
            </a:pPr>
            <a:r>
              <a:rPr lang="en-US" dirty="0"/>
              <a:t>The century opened with the largest and most devastating persecution of Christians and their churches, and ended with the Catholic Church as the sole official religion of the empire.</a:t>
            </a:r>
          </a:p>
        </p:txBody>
      </p:sp>
      <p:sp>
        <p:nvSpPr>
          <p:cNvPr id="4" name="Slide Number Placeholder 3"/>
          <p:cNvSpPr>
            <a:spLocks noGrp="1"/>
          </p:cNvSpPr>
          <p:nvPr>
            <p:ph type="sldNum" sz="quarter" idx="5"/>
          </p:nvPr>
        </p:nvSpPr>
        <p:spPr/>
        <p:txBody>
          <a:bodyPr/>
          <a:lstStyle/>
          <a:p>
            <a:fld id="{53C72361-2BB0-47AF-827F-F2F1671307BF}" type="slidenum">
              <a:rPr lang="en-US" smtClean="0"/>
              <a:t>1</a:t>
            </a:fld>
            <a:endParaRPr lang="en-US" dirty="0"/>
          </a:p>
        </p:txBody>
      </p:sp>
    </p:spTree>
    <p:extLst>
      <p:ext uri="{BB962C8B-B14F-4D97-AF65-F5344CB8AC3E}">
        <p14:creationId xmlns:p14="http://schemas.microsoft.com/office/powerpoint/2010/main" val="191649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02249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4102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54457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9273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24102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260090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78375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83095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218920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7139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8/20/2022</a:t>
            </a:fld>
            <a:endParaRPr lang="en-US" dirty="0"/>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147470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8/20/2022</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dirty="0"/>
          </a:p>
        </p:txBody>
      </p:sp>
    </p:spTree>
    <p:extLst>
      <p:ext uri="{BB962C8B-B14F-4D97-AF65-F5344CB8AC3E}">
        <p14:creationId xmlns:p14="http://schemas.microsoft.com/office/powerpoint/2010/main" val="10936160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85" r:id="rId5"/>
    <p:sldLayoutId id="2147483690" r:id="rId6"/>
    <p:sldLayoutId id="2147483686" r:id="rId7"/>
    <p:sldLayoutId id="2147483687" r:id="rId8"/>
    <p:sldLayoutId id="2147483688" r:id="rId9"/>
    <p:sldLayoutId id="2147483689" r:id="rId10"/>
    <p:sldLayoutId id="214748369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resh grass with dew drops at sunrise">
            <a:extLst>
              <a:ext uri="{FF2B5EF4-FFF2-40B4-BE49-F238E27FC236}">
                <a16:creationId xmlns:a16="http://schemas.microsoft.com/office/drawing/2014/main" id="{D3277541-8C4E-DC5E-3D15-1E5AEE6C4B66}"/>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C8494C5-ED44-4EAD-9213-4FBAA4BB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82" cy="4213412"/>
          </a:xfrm>
          <a:prstGeom prst="rect">
            <a:avLst/>
          </a:prstGeom>
          <a:gradFill>
            <a:gsLst>
              <a:gs pos="100000">
                <a:srgbClr val="000000">
                  <a:alpha val="0"/>
                </a:srgbClr>
              </a:gs>
              <a:gs pos="0">
                <a:schemeClr val="tx1"/>
              </a:gs>
              <a:gs pos="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32D896-C7C0-1862-F197-452501C65505}"/>
              </a:ext>
            </a:extLst>
          </p:cNvPr>
          <p:cNvSpPr>
            <a:spLocks noGrp="1"/>
          </p:cNvSpPr>
          <p:nvPr>
            <p:ph type="ctrTitle"/>
          </p:nvPr>
        </p:nvSpPr>
        <p:spPr>
          <a:xfrm>
            <a:off x="1809750" y="573741"/>
            <a:ext cx="8572500" cy="1733178"/>
          </a:xfrm>
        </p:spPr>
        <p:txBody>
          <a:bodyPr anchor="b">
            <a:normAutofit fontScale="90000"/>
          </a:bodyPr>
          <a:lstStyle/>
          <a:p>
            <a:r>
              <a:rPr lang="en-US" dirty="0">
                <a:solidFill>
                  <a:srgbClr val="FFFFFF"/>
                </a:solidFill>
              </a:rPr>
              <a:t>When God Abandoned Rome</a:t>
            </a:r>
          </a:p>
        </p:txBody>
      </p:sp>
      <p:sp>
        <p:nvSpPr>
          <p:cNvPr id="3" name="Subtitle 2">
            <a:extLst>
              <a:ext uri="{FF2B5EF4-FFF2-40B4-BE49-F238E27FC236}">
                <a16:creationId xmlns:a16="http://schemas.microsoft.com/office/drawing/2014/main" id="{2D719967-51E1-36E2-FDED-D71DF4FBA526}"/>
              </a:ext>
            </a:extLst>
          </p:cNvPr>
          <p:cNvSpPr>
            <a:spLocks noGrp="1"/>
          </p:cNvSpPr>
          <p:nvPr>
            <p:ph type="subTitle" idx="1"/>
          </p:nvPr>
        </p:nvSpPr>
        <p:spPr>
          <a:xfrm>
            <a:off x="3030071" y="2366681"/>
            <a:ext cx="6131858" cy="764989"/>
          </a:xfrm>
        </p:spPr>
        <p:txBody>
          <a:bodyPr anchor="t">
            <a:normAutofit/>
          </a:bodyPr>
          <a:lstStyle/>
          <a:p>
            <a:r>
              <a:rPr lang="en-US" sz="2400" dirty="0">
                <a:solidFill>
                  <a:srgbClr val="FFFFFF"/>
                </a:solidFill>
              </a:rPr>
              <a:t>John L. Cooper III, IX</a:t>
            </a:r>
            <a:r>
              <a:rPr lang="en-US" sz="2400" baseline="30000" dirty="0">
                <a:solidFill>
                  <a:srgbClr val="FFFFFF"/>
                </a:solidFill>
              </a:rPr>
              <a:t>o</a:t>
            </a:r>
            <a:endParaRPr lang="en-US" sz="2400" dirty="0">
              <a:solidFill>
                <a:srgbClr val="FFFFFF"/>
              </a:solidFill>
            </a:endParaRPr>
          </a:p>
        </p:txBody>
      </p:sp>
    </p:spTree>
    <p:extLst>
      <p:ext uri="{BB962C8B-B14F-4D97-AF65-F5344CB8AC3E}">
        <p14:creationId xmlns:p14="http://schemas.microsoft.com/office/powerpoint/2010/main" val="169723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6602-8156-E376-68F1-CCC3B98AF6E8}"/>
              </a:ext>
            </a:extLst>
          </p:cNvPr>
          <p:cNvSpPr>
            <a:spLocks noGrp="1"/>
          </p:cNvSpPr>
          <p:nvPr>
            <p:ph type="title"/>
          </p:nvPr>
        </p:nvSpPr>
        <p:spPr/>
        <p:txBody>
          <a:bodyPr/>
          <a:lstStyle/>
          <a:p>
            <a:pPr algn="ctr"/>
            <a:r>
              <a:rPr lang="en-US" dirty="0"/>
              <a:t>“Edict of Milan”</a:t>
            </a:r>
          </a:p>
        </p:txBody>
      </p:sp>
      <p:sp>
        <p:nvSpPr>
          <p:cNvPr id="3" name="Content Placeholder 2">
            <a:extLst>
              <a:ext uri="{FF2B5EF4-FFF2-40B4-BE49-F238E27FC236}">
                <a16:creationId xmlns:a16="http://schemas.microsoft.com/office/drawing/2014/main" id="{3F8BF279-0998-EBA8-31B5-8000B61042C8}"/>
              </a:ext>
            </a:extLst>
          </p:cNvPr>
          <p:cNvSpPr>
            <a:spLocks noGrp="1"/>
          </p:cNvSpPr>
          <p:nvPr>
            <p:ph idx="1"/>
          </p:nvPr>
        </p:nvSpPr>
        <p:spPr/>
        <p:txBody>
          <a:bodyPr>
            <a:normAutofit/>
          </a:bodyPr>
          <a:lstStyle/>
          <a:p>
            <a:r>
              <a:rPr lang="en-US" sz="2400" b="0" i="0" dirty="0">
                <a:solidFill>
                  <a:srgbClr val="202122"/>
                </a:solidFill>
                <a:effectLst/>
                <a:latin typeface="Arial" panose="020B0604020202020204" pitchFamily="34" charset="0"/>
              </a:rPr>
              <a:t>When we, Constantine Augustus and Licinius Augustus, met so happily at Milan, and considered together all that concerned the interest and security of the State, we decided ... to grant to Christians and to everybody the free power to follow the religion of their choice, in order that all that is divine in the heavens may be favorable and propitious towards all who are placed under our authority.</a:t>
            </a:r>
            <a:endParaRPr lang="en-US" sz="2400" dirty="0"/>
          </a:p>
        </p:txBody>
      </p:sp>
    </p:spTree>
    <p:extLst>
      <p:ext uri="{BB962C8B-B14F-4D97-AF65-F5344CB8AC3E}">
        <p14:creationId xmlns:p14="http://schemas.microsoft.com/office/powerpoint/2010/main" val="392885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useBgFill="1">
        <p:nvSpPr>
          <p:cNvPr id="69" name="Rectangle 68">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indoor, altar, decorated, furniture&#10;&#10;Description automatically generated">
            <a:extLst>
              <a:ext uri="{FF2B5EF4-FFF2-40B4-BE49-F238E27FC236}">
                <a16:creationId xmlns:a16="http://schemas.microsoft.com/office/drawing/2014/main" id="{8D6C40EF-9EED-22E7-7E6B-41EED60305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71" name="Rectangle 70">
            <a:extLst>
              <a:ext uri="{FF2B5EF4-FFF2-40B4-BE49-F238E27FC236}">
                <a16:creationId xmlns:a16="http://schemas.microsoft.com/office/drawing/2014/main" id="{9DE10C47-AF4B-43D9-ACC0-A3FB23B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02967" cy="3974353"/>
          </a:xfrm>
          <a:prstGeom prst="rect">
            <a:avLst/>
          </a:prstGeom>
          <a:gradFill>
            <a:gsLst>
              <a:gs pos="100000">
                <a:srgbClr val="000000">
                  <a:alpha val="0"/>
                </a:srgbClr>
              </a:gs>
              <a:gs pos="0">
                <a:schemeClr val="tx1"/>
              </a:gs>
              <a:gs pos="0">
                <a:srgbClr val="000000">
                  <a:alpha val="4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F16660-F069-64D2-2400-91E6B25B094C}"/>
              </a:ext>
            </a:extLst>
          </p:cNvPr>
          <p:cNvSpPr>
            <a:spLocks noGrp="1"/>
          </p:cNvSpPr>
          <p:nvPr>
            <p:ph type="title"/>
          </p:nvPr>
        </p:nvSpPr>
        <p:spPr>
          <a:xfrm>
            <a:off x="2506639" y="215153"/>
            <a:ext cx="7178723" cy="1757082"/>
          </a:xfrm>
        </p:spPr>
        <p:txBody>
          <a:bodyPr vert="horz" lIns="91440" tIns="45720" rIns="91440" bIns="45720" rtlCol="0" anchor="b">
            <a:normAutofit/>
          </a:bodyPr>
          <a:lstStyle/>
          <a:p>
            <a:pPr algn="ctr"/>
            <a:r>
              <a:rPr lang="en-US" sz="5400" dirty="0">
                <a:solidFill>
                  <a:srgbClr val="FFFFFF"/>
                </a:solidFill>
              </a:rPr>
              <a:t>Council of Nicaea</a:t>
            </a:r>
          </a:p>
        </p:txBody>
      </p:sp>
    </p:spTree>
    <p:extLst>
      <p:ext uri="{BB962C8B-B14F-4D97-AF65-F5344CB8AC3E}">
        <p14:creationId xmlns:p14="http://schemas.microsoft.com/office/powerpoint/2010/main" val="131191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E1BE-5BB2-9CAE-5D8E-7D42D9E38309}"/>
              </a:ext>
            </a:extLst>
          </p:cNvPr>
          <p:cNvSpPr>
            <a:spLocks noGrp="1"/>
          </p:cNvSpPr>
          <p:nvPr>
            <p:ph type="title"/>
          </p:nvPr>
        </p:nvSpPr>
        <p:spPr/>
        <p:txBody>
          <a:bodyPr/>
          <a:lstStyle/>
          <a:p>
            <a:r>
              <a:rPr lang="en-US" dirty="0"/>
              <a:t>Between Constantine &amp; Theodosius</a:t>
            </a:r>
          </a:p>
        </p:txBody>
      </p:sp>
      <p:sp>
        <p:nvSpPr>
          <p:cNvPr id="3" name="Content Placeholder 2">
            <a:extLst>
              <a:ext uri="{FF2B5EF4-FFF2-40B4-BE49-F238E27FC236}">
                <a16:creationId xmlns:a16="http://schemas.microsoft.com/office/drawing/2014/main" id="{86511AA9-CA6F-566D-FFCB-0FFCB0ABE922}"/>
              </a:ext>
            </a:extLst>
          </p:cNvPr>
          <p:cNvSpPr>
            <a:spLocks noGrp="1"/>
          </p:cNvSpPr>
          <p:nvPr>
            <p:ph idx="1"/>
          </p:nvPr>
        </p:nvSpPr>
        <p:spPr/>
        <p:txBody>
          <a:bodyPr/>
          <a:lstStyle/>
          <a:p>
            <a:r>
              <a:rPr lang="en-US" dirty="0"/>
              <a:t>Constantine the Great (306-337)</a:t>
            </a:r>
          </a:p>
          <a:p>
            <a:r>
              <a:rPr lang="en-US" dirty="0"/>
              <a:t>Constantine II (337-340)</a:t>
            </a:r>
          </a:p>
          <a:p>
            <a:r>
              <a:rPr lang="en-US" dirty="0"/>
              <a:t>Constans I (337- 350)</a:t>
            </a:r>
          </a:p>
          <a:p>
            <a:r>
              <a:rPr lang="en-US" dirty="0"/>
              <a:t>Constantius II ( 37- 361)</a:t>
            </a:r>
          </a:p>
          <a:p>
            <a:r>
              <a:rPr lang="en-US" dirty="0"/>
              <a:t>Magnentius (350-353)</a:t>
            </a:r>
          </a:p>
          <a:p>
            <a:r>
              <a:rPr lang="en-US" dirty="0"/>
              <a:t>Nepotianus (350 [27 days])</a:t>
            </a:r>
          </a:p>
          <a:p>
            <a:r>
              <a:rPr lang="en-US" dirty="0"/>
              <a:t>Vetranio ( 350 [9 months 24 days])</a:t>
            </a:r>
          </a:p>
          <a:p>
            <a:endParaRPr lang="en-US" dirty="0"/>
          </a:p>
        </p:txBody>
      </p:sp>
    </p:spTree>
    <p:extLst>
      <p:ext uri="{BB962C8B-B14F-4D97-AF65-F5344CB8AC3E}">
        <p14:creationId xmlns:p14="http://schemas.microsoft.com/office/powerpoint/2010/main" val="190313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E1BE-5BB2-9CAE-5D8E-7D42D9E38309}"/>
              </a:ext>
            </a:extLst>
          </p:cNvPr>
          <p:cNvSpPr>
            <a:spLocks noGrp="1"/>
          </p:cNvSpPr>
          <p:nvPr>
            <p:ph type="title"/>
          </p:nvPr>
        </p:nvSpPr>
        <p:spPr/>
        <p:txBody>
          <a:bodyPr/>
          <a:lstStyle/>
          <a:p>
            <a:r>
              <a:rPr lang="en-US" dirty="0"/>
              <a:t>Between Constantine &amp; Theodosius</a:t>
            </a:r>
          </a:p>
        </p:txBody>
      </p:sp>
      <p:sp>
        <p:nvSpPr>
          <p:cNvPr id="3" name="Content Placeholder 2">
            <a:extLst>
              <a:ext uri="{FF2B5EF4-FFF2-40B4-BE49-F238E27FC236}">
                <a16:creationId xmlns:a16="http://schemas.microsoft.com/office/drawing/2014/main" id="{86511AA9-CA6F-566D-FFCB-0FFCB0ABE922}"/>
              </a:ext>
            </a:extLst>
          </p:cNvPr>
          <p:cNvSpPr>
            <a:spLocks noGrp="1"/>
          </p:cNvSpPr>
          <p:nvPr>
            <p:ph idx="1"/>
          </p:nvPr>
        </p:nvSpPr>
        <p:spPr/>
        <p:txBody>
          <a:bodyPr/>
          <a:lstStyle/>
          <a:p>
            <a:r>
              <a:rPr lang="en-US" dirty="0"/>
              <a:t>Julian (361-363)</a:t>
            </a:r>
          </a:p>
          <a:p>
            <a:r>
              <a:rPr lang="en-US" dirty="0"/>
              <a:t>Jovian (363-364)</a:t>
            </a:r>
          </a:p>
          <a:p>
            <a:r>
              <a:rPr lang="en-US" dirty="0"/>
              <a:t>Valentinian I ( 364-375)</a:t>
            </a:r>
          </a:p>
          <a:p>
            <a:r>
              <a:rPr lang="en-US" dirty="0"/>
              <a:t>Valens (364-378)</a:t>
            </a:r>
          </a:p>
          <a:p>
            <a:r>
              <a:rPr lang="en-US" dirty="0"/>
              <a:t>Procopius (365-366)</a:t>
            </a:r>
          </a:p>
          <a:p>
            <a:r>
              <a:rPr lang="en-US" dirty="0"/>
              <a:t>Gratian (367- 383)</a:t>
            </a:r>
          </a:p>
          <a:p>
            <a:r>
              <a:rPr lang="en-US" dirty="0"/>
              <a:t>Valentinian II (375-392)</a:t>
            </a:r>
          </a:p>
          <a:p>
            <a:endParaRPr lang="en-US" dirty="0"/>
          </a:p>
          <a:p>
            <a:pPr marL="0" indent="0">
              <a:buNone/>
            </a:pPr>
            <a:endParaRPr lang="en-US" dirty="0"/>
          </a:p>
        </p:txBody>
      </p:sp>
    </p:spTree>
    <p:extLst>
      <p:ext uri="{BB962C8B-B14F-4D97-AF65-F5344CB8AC3E}">
        <p14:creationId xmlns:p14="http://schemas.microsoft.com/office/powerpoint/2010/main" val="2570156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30A8-F4EF-A4AD-93FC-6BA8A3DDF682}"/>
              </a:ext>
            </a:extLst>
          </p:cNvPr>
          <p:cNvSpPr>
            <a:spLocks noGrp="1"/>
          </p:cNvSpPr>
          <p:nvPr>
            <p:ph type="title"/>
          </p:nvPr>
        </p:nvSpPr>
        <p:spPr/>
        <p:txBody>
          <a:bodyPr/>
          <a:lstStyle/>
          <a:p>
            <a:r>
              <a:rPr lang="en-US" dirty="0"/>
              <a:t>Theodosius the Great</a:t>
            </a:r>
          </a:p>
        </p:txBody>
      </p:sp>
      <p:pic>
        <p:nvPicPr>
          <p:cNvPr id="5" name="Content Placeholder 4">
            <a:extLst>
              <a:ext uri="{FF2B5EF4-FFF2-40B4-BE49-F238E27FC236}">
                <a16:creationId xmlns:a16="http://schemas.microsoft.com/office/drawing/2014/main" id="{9A4C9F2E-D126-112C-712B-C79B8DC37A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65343" y="1677171"/>
            <a:ext cx="2827991" cy="4351337"/>
          </a:xfrm>
        </p:spPr>
      </p:pic>
      <p:sp>
        <p:nvSpPr>
          <p:cNvPr id="6" name="Rectangle 5">
            <a:extLst>
              <a:ext uri="{FF2B5EF4-FFF2-40B4-BE49-F238E27FC236}">
                <a16:creationId xmlns:a16="http://schemas.microsoft.com/office/drawing/2014/main" id="{5795C3B8-2E9A-81BE-C43F-2921CEEFACA4}"/>
              </a:ext>
            </a:extLst>
          </p:cNvPr>
          <p:cNvSpPr/>
          <p:nvPr/>
        </p:nvSpPr>
        <p:spPr>
          <a:xfrm>
            <a:off x="5020480" y="3220609"/>
            <a:ext cx="5513432"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Emperor,</a:t>
            </a:r>
            <a:r>
              <a:rPr lang="en-US" sz="4000" b="0" cap="none" spc="0" dirty="0">
                <a:ln w="0"/>
                <a:solidFill>
                  <a:schemeClr val="tx1"/>
                </a:solidFill>
                <a:effectLst>
                  <a:outerShdw blurRad="38100" dist="19050" dir="2700000" algn="tl" rotWithShape="0">
                    <a:schemeClr val="dk1">
                      <a:alpha val="40000"/>
                    </a:schemeClr>
                  </a:outerShdw>
                </a:effectLst>
              </a:rPr>
              <a:t> 379-395 A.D.</a:t>
            </a:r>
          </a:p>
        </p:txBody>
      </p:sp>
    </p:spTree>
    <p:extLst>
      <p:ext uri="{BB962C8B-B14F-4D97-AF65-F5344CB8AC3E}">
        <p14:creationId xmlns:p14="http://schemas.microsoft.com/office/powerpoint/2010/main" val="4218633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34CF-9F8C-7C90-2C25-FF2BD5698D2E}"/>
              </a:ext>
            </a:extLst>
          </p:cNvPr>
          <p:cNvSpPr>
            <a:spLocks noGrp="1"/>
          </p:cNvSpPr>
          <p:nvPr>
            <p:ph type="title"/>
          </p:nvPr>
        </p:nvSpPr>
        <p:spPr/>
        <p:txBody>
          <a:bodyPr/>
          <a:lstStyle/>
          <a:p>
            <a:r>
              <a:rPr lang="en-US" dirty="0"/>
              <a:t>First Council of Constantinople</a:t>
            </a:r>
          </a:p>
        </p:txBody>
      </p:sp>
      <p:pic>
        <p:nvPicPr>
          <p:cNvPr id="5" name="Content Placeholder 4" descr="A picture containing text, altar, fabric&#10;&#10;Description automatically generated">
            <a:extLst>
              <a:ext uri="{FF2B5EF4-FFF2-40B4-BE49-F238E27FC236}">
                <a16:creationId xmlns:a16="http://schemas.microsoft.com/office/drawing/2014/main" id="{021224E9-36CA-E8F6-B50E-535CCA47C2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3654" y="1828483"/>
            <a:ext cx="6523820" cy="4351337"/>
          </a:xfrm>
        </p:spPr>
      </p:pic>
      <p:sp>
        <p:nvSpPr>
          <p:cNvPr id="6" name="Rectangle 5">
            <a:extLst>
              <a:ext uri="{FF2B5EF4-FFF2-40B4-BE49-F238E27FC236}">
                <a16:creationId xmlns:a16="http://schemas.microsoft.com/office/drawing/2014/main" id="{7BAB7DD9-8C8E-FABC-876B-984BD03952B9}"/>
              </a:ext>
            </a:extLst>
          </p:cNvPr>
          <p:cNvSpPr/>
          <p:nvPr/>
        </p:nvSpPr>
        <p:spPr>
          <a:xfrm>
            <a:off x="7825442" y="4106188"/>
            <a:ext cx="2878417"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A.D. 381</a:t>
            </a:r>
          </a:p>
        </p:txBody>
      </p:sp>
    </p:spTree>
    <p:extLst>
      <p:ext uri="{BB962C8B-B14F-4D97-AF65-F5344CB8AC3E}">
        <p14:creationId xmlns:p14="http://schemas.microsoft.com/office/powerpoint/2010/main" val="1616504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ky, outdoor, building&#10;&#10;Description automatically generated">
            <a:extLst>
              <a:ext uri="{FF2B5EF4-FFF2-40B4-BE49-F238E27FC236}">
                <a16:creationId xmlns:a16="http://schemas.microsoft.com/office/drawing/2014/main" id="{FBCB2567-7E45-714C-4B1B-16D708376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82" y="548095"/>
            <a:ext cx="6536930" cy="4585608"/>
          </a:xfrm>
          <a:prstGeom prst="rect">
            <a:avLst/>
          </a:prstGeom>
        </p:spPr>
      </p:pic>
      <p:sp>
        <p:nvSpPr>
          <p:cNvPr id="6" name="TextBox 5">
            <a:extLst>
              <a:ext uri="{FF2B5EF4-FFF2-40B4-BE49-F238E27FC236}">
                <a16:creationId xmlns:a16="http://schemas.microsoft.com/office/drawing/2014/main" id="{9A2CB96D-12A6-C033-FC29-45F6A8E4117C}"/>
              </a:ext>
            </a:extLst>
          </p:cNvPr>
          <p:cNvSpPr txBox="1"/>
          <p:nvPr/>
        </p:nvSpPr>
        <p:spPr>
          <a:xfrm>
            <a:off x="1149531" y="5721531"/>
            <a:ext cx="8386355" cy="769441"/>
          </a:xfrm>
          <a:prstGeom prst="rect">
            <a:avLst/>
          </a:prstGeom>
          <a:noFill/>
        </p:spPr>
        <p:txBody>
          <a:bodyPr wrap="square" rtlCol="0">
            <a:spAutoFit/>
          </a:bodyPr>
          <a:lstStyle/>
          <a:p>
            <a:pPr algn="ctr"/>
            <a:r>
              <a:rPr lang="en-US" sz="4400" dirty="0"/>
              <a:t>Hagia Irene, Constantinople</a:t>
            </a:r>
          </a:p>
        </p:txBody>
      </p:sp>
    </p:spTree>
    <p:extLst>
      <p:ext uri="{BB962C8B-B14F-4D97-AF65-F5344CB8AC3E}">
        <p14:creationId xmlns:p14="http://schemas.microsoft.com/office/powerpoint/2010/main" val="3525867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E1BE-5BB2-9CAE-5D8E-7D42D9E38309}"/>
              </a:ext>
            </a:extLst>
          </p:cNvPr>
          <p:cNvSpPr>
            <a:spLocks noGrp="1"/>
          </p:cNvSpPr>
          <p:nvPr>
            <p:ph type="title"/>
          </p:nvPr>
        </p:nvSpPr>
        <p:spPr/>
        <p:txBody>
          <a:bodyPr/>
          <a:lstStyle/>
          <a:p>
            <a:r>
              <a:rPr lang="en-US" dirty="0"/>
              <a:t>Edict of Thessalonica</a:t>
            </a:r>
          </a:p>
        </p:txBody>
      </p:sp>
      <p:sp>
        <p:nvSpPr>
          <p:cNvPr id="3" name="Content Placeholder 2">
            <a:extLst>
              <a:ext uri="{FF2B5EF4-FFF2-40B4-BE49-F238E27FC236}">
                <a16:creationId xmlns:a16="http://schemas.microsoft.com/office/drawing/2014/main" id="{86511AA9-CA6F-566D-FFCB-0FFCB0ABE922}"/>
              </a:ext>
            </a:extLst>
          </p:cNvPr>
          <p:cNvSpPr>
            <a:spLocks noGrp="1"/>
          </p:cNvSpPr>
          <p:nvPr>
            <p:ph idx="1"/>
          </p:nvPr>
        </p:nvSpPr>
        <p:spPr>
          <a:xfrm>
            <a:off x="1069848" y="1874520"/>
            <a:ext cx="9634011" cy="4768876"/>
          </a:xfrm>
        </p:spPr>
        <p:txBody>
          <a:bodyPr>
            <a:noAutofit/>
          </a:bodyPr>
          <a:lstStyle/>
          <a:p>
            <a:pPr marL="0" marR="0" indent="0">
              <a:lnSpc>
                <a:spcPct val="100000"/>
              </a:lnSpc>
              <a:spcBef>
                <a:spcPts val="0"/>
              </a:spcBef>
              <a:spcAft>
                <a:spcPts val="0"/>
              </a:spcAft>
              <a:buNone/>
            </a:pPr>
            <a:r>
              <a:rPr lang="en-US" sz="2800" dirty="0"/>
              <a:t>EMPERORS GRATIAN, VALENTINIAN AND THEODOSIUS, </a:t>
            </a:r>
            <a:r>
              <a:rPr lang="en-US" sz="2800" i="1" dirty="0"/>
              <a:t>AUGUSTI.</a:t>
            </a:r>
            <a:r>
              <a:rPr lang="en-US" sz="2800" dirty="0"/>
              <a:t>  TO THE PEOPLE OF CONSTANTINOPLE.</a:t>
            </a:r>
          </a:p>
          <a:p>
            <a:pPr marL="0" marR="0" indent="0">
              <a:lnSpc>
                <a:spcPct val="100000"/>
              </a:lnSpc>
              <a:spcBef>
                <a:spcPts val="0"/>
              </a:spcBef>
              <a:spcAft>
                <a:spcPts val="0"/>
              </a:spcAft>
              <a:buNone/>
            </a:pPr>
            <a:endParaRPr lang="en-US" sz="2800" dirty="0"/>
          </a:p>
          <a:p>
            <a:pPr marL="0" marR="0" indent="0">
              <a:lnSpc>
                <a:spcPct val="100000"/>
              </a:lnSpc>
              <a:spcBef>
                <a:spcPts val="0"/>
              </a:spcBef>
              <a:spcAft>
                <a:spcPts val="0"/>
              </a:spcAft>
              <a:buNone/>
            </a:pPr>
            <a:r>
              <a:rPr lang="en-US" sz="2800" dirty="0"/>
              <a:t>It is our desire that all the various nations which are subject to our Clemency and Moderation, should continue to profess that religion which was delivered to the Romans by the divine Apostle Peter, as it has been preserved by faithful tradition, and which is now professed by the Pontiff Damasus, and by Peter, Bishop of Alexandria, a man of apostolic holiness.</a:t>
            </a:r>
          </a:p>
          <a:p>
            <a:pPr marL="0" marR="0" indent="0">
              <a:lnSpc>
                <a:spcPct val="100000"/>
              </a:lnSpc>
              <a:spcBef>
                <a:spcPts val="0"/>
              </a:spcBef>
              <a:spcAft>
                <a:spcPts val="0"/>
              </a:spcAft>
              <a:buNone/>
            </a:pPr>
            <a:r>
              <a:rPr lang="en-US" sz="2800" i="1" dirty="0"/>
              <a:t>						A.D. 380</a:t>
            </a:r>
          </a:p>
          <a:p>
            <a:pPr marL="0" marR="0" indent="0">
              <a:lnSpc>
                <a:spcPct val="100000"/>
              </a:lnSpc>
              <a:spcBef>
                <a:spcPts val="0"/>
              </a:spcBef>
              <a:spcAft>
                <a:spcPts val="0"/>
              </a:spcAft>
              <a:buNone/>
            </a:pPr>
            <a:endParaRPr lang="en-US" sz="2800" dirty="0"/>
          </a:p>
        </p:txBody>
      </p:sp>
    </p:spTree>
    <p:extLst>
      <p:ext uri="{BB962C8B-B14F-4D97-AF65-F5344CB8AC3E}">
        <p14:creationId xmlns:p14="http://schemas.microsoft.com/office/powerpoint/2010/main" val="3834489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E1BE-5BB2-9CAE-5D8E-7D42D9E38309}"/>
              </a:ext>
            </a:extLst>
          </p:cNvPr>
          <p:cNvSpPr>
            <a:spLocks noGrp="1"/>
          </p:cNvSpPr>
          <p:nvPr>
            <p:ph type="title"/>
          </p:nvPr>
        </p:nvSpPr>
        <p:spPr/>
        <p:txBody>
          <a:bodyPr/>
          <a:lstStyle/>
          <a:p>
            <a:r>
              <a:rPr lang="en-US" dirty="0"/>
              <a:t>Edict of Thessalonica</a:t>
            </a:r>
          </a:p>
        </p:txBody>
      </p:sp>
      <p:sp>
        <p:nvSpPr>
          <p:cNvPr id="3" name="Content Placeholder 2">
            <a:extLst>
              <a:ext uri="{FF2B5EF4-FFF2-40B4-BE49-F238E27FC236}">
                <a16:creationId xmlns:a16="http://schemas.microsoft.com/office/drawing/2014/main" id="{86511AA9-CA6F-566D-FFCB-0FFCB0ABE922}"/>
              </a:ext>
            </a:extLst>
          </p:cNvPr>
          <p:cNvSpPr>
            <a:spLocks noGrp="1"/>
          </p:cNvSpPr>
          <p:nvPr>
            <p:ph idx="1"/>
          </p:nvPr>
        </p:nvSpPr>
        <p:spPr/>
        <p:txBody>
          <a:bodyPr>
            <a:noAutofit/>
          </a:bodyPr>
          <a:lstStyle/>
          <a:p>
            <a:pPr marL="0" marR="0" indent="0">
              <a:lnSpc>
                <a:spcPct val="100000"/>
              </a:lnSpc>
              <a:spcBef>
                <a:spcPts val="0"/>
              </a:spcBef>
              <a:spcAft>
                <a:spcPts val="0"/>
              </a:spcAft>
              <a:buNone/>
            </a:pPr>
            <a:r>
              <a:rPr lang="en-US" sz="2800" dirty="0"/>
              <a:t>According to the apostolic teaching and doctrine of the Gospel, let us believe in the one deity of the Father and of the Son and of the Holy Spirit, in equal majesty and in a holy Trinity.  We order the followers of this law to embrace the name of Catholic Christians; but as for the others, since, in our judgment they are foolish madmen, we decree that they shall be branded with the ignominius name of heretics, and shall not presume to give their conventicles the name of churches.</a:t>
            </a:r>
          </a:p>
        </p:txBody>
      </p:sp>
    </p:spTree>
    <p:extLst>
      <p:ext uri="{BB962C8B-B14F-4D97-AF65-F5344CB8AC3E}">
        <p14:creationId xmlns:p14="http://schemas.microsoft.com/office/powerpoint/2010/main" val="342981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E1BE-5BB2-9CAE-5D8E-7D42D9E38309}"/>
              </a:ext>
            </a:extLst>
          </p:cNvPr>
          <p:cNvSpPr>
            <a:spLocks noGrp="1"/>
          </p:cNvSpPr>
          <p:nvPr>
            <p:ph type="title"/>
          </p:nvPr>
        </p:nvSpPr>
        <p:spPr/>
        <p:txBody>
          <a:bodyPr/>
          <a:lstStyle/>
          <a:p>
            <a:r>
              <a:rPr lang="en-US" dirty="0"/>
              <a:t>Edict of Thessalonica</a:t>
            </a:r>
          </a:p>
        </p:txBody>
      </p:sp>
      <p:sp>
        <p:nvSpPr>
          <p:cNvPr id="3" name="Content Placeholder 2">
            <a:extLst>
              <a:ext uri="{FF2B5EF4-FFF2-40B4-BE49-F238E27FC236}">
                <a16:creationId xmlns:a16="http://schemas.microsoft.com/office/drawing/2014/main" id="{86511AA9-CA6F-566D-FFCB-0FFCB0ABE922}"/>
              </a:ext>
            </a:extLst>
          </p:cNvPr>
          <p:cNvSpPr>
            <a:spLocks noGrp="1"/>
          </p:cNvSpPr>
          <p:nvPr>
            <p:ph idx="1"/>
          </p:nvPr>
        </p:nvSpPr>
        <p:spPr/>
        <p:txBody>
          <a:bodyPr>
            <a:noAutofit/>
          </a:bodyPr>
          <a:lstStyle/>
          <a:p>
            <a:pPr marL="0" marR="0" indent="0">
              <a:lnSpc>
                <a:spcPct val="100000"/>
              </a:lnSpc>
              <a:spcBef>
                <a:spcPts val="0"/>
              </a:spcBef>
              <a:spcAft>
                <a:spcPts val="0"/>
              </a:spcAft>
              <a:buNone/>
            </a:pPr>
            <a:r>
              <a:rPr lang="en-US" sz="2800" dirty="0"/>
              <a:t>They will suffer in the first place the chastisement of divine condemnation and in the second the punishment of our authority which in accordance with the will of Heaven we shall desire to inflict.  </a:t>
            </a:r>
          </a:p>
          <a:p>
            <a:pPr marL="0" marR="0" indent="0">
              <a:lnSpc>
                <a:spcPct val="100000"/>
              </a:lnSpc>
              <a:spcBef>
                <a:spcPts val="0"/>
              </a:spcBef>
              <a:spcAft>
                <a:spcPts val="0"/>
              </a:spcAft>
              <a:buNone/>
            </a:pPr>
            <a:endParaRPr lang="en-US" sz="2800" dirty="0"/>
          </a:p>
          <a:p>
            <a:pPr marL="0" marR="0" indent="0" algn="r">
              <a:lnSpc>
                <a:spcPct val="100000"/>
              </a:lnSpc>
              <a:spcBef>
                <a:spcPts val="0"/>
              </a:spcBef>
              <a:spcAft>
                <a:spcPts val="0"/>
              </a:spcAft>
              <a:buNone/>
            </a:pPr>
            <a:r>
              <a:rPr lang="en-US" sz="2800" i="1" dirty="0"/>
              <a:t>Codex Theodosianus, xvi.1.2</a:t>
            </a:r>
          </a:p>
        </p:txBody>
      </p:sp>
    </p:spTree>
    <p:extLst>
      <p:ext uri="{BB962C8B-B14F-4D97-AF65-F5344CB8AC3E}">
        <p14:creationId xmlns:p14="http://schemas.microsoft.com/office/powerpoint/2010/main" val="348165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07A4-E312-86BE-78BE-44722F106D96}"/>
              </a:ext>
            </a:extLst>
          </p:cNvPr>
          <p:cNvSpPr>
            <a:spLocks noGrp="1"/>
          </p:cNvSpPr>
          <p:nvPr>
            <p:ph type="title"/>
          </p:nvPr>
        </p:nvSpPr>
        <p:spPr/>
        <p:txBody>
          <a:bodyPr/>
          <a:lstStyle/>
          <a:p>
            <a:pPr algn="ctr"/>
            <a:r>
              <a:rPr lang="en-US" dirty="0"/>
              <a:t>A Fourth Century Tragedy</a:t>
            </a:r>
          </a:p>
        </p:txBody>
      </p:sp>
      <p:pic>
        <p:nvPicPr>
          <p:cNvPr id="5" name="Content Placeholder 4" descr="A picture containing indoor, building, sculpture, old&#10;&#10;Description automatically generated">
            <a:extLst>
              <a:ext uri="{FF2B5EF4-FFF2-40B4-BE49-F238E27FC236}">
                <a16:creationId xmlns:a16="http://schemas.microsoft.com/office/drawing/2014/main" id="{409313B4-6123-3B88-896A-B2F20A28B2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224" y="1828483"/>
            <a:ext cx="3270936" cy="4351337"/>
          </a:xfrm>
        </p:spPr>
      </p:pic>
      <p:pic>
        <p:nvPicPr>
          <p:cNvPr id="7" name="Picture 6" descr="A statue of a person&#10;&#10;Description automatically generated with medium confidence">
            <a:extLst>
              <a:ext uri="{FF2B5EF4-FFF2-40B4-BE49-F238E27FC236}">
                <a16:creationId xmlns:a16="http://schemas.microsoft.com/office/drawing/2014/main" id="{33ECEEC7-2658-38C1-4BF2-AD33D02B7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486" y="1828483"/>
            <a:ext cx="2954374" cy="4431561"/>
          </a:xfrm>
          <a:prstGeom prst="rect">
            <a:avLst/>
          </a:prstGeom>
        </p:spPr>
      </p:pic>
      <p:pic>
        <p:nvPicPr>
          <p:cNvPr id="9" name="Picture 8">
            <a:extLst>
              <a:ext uri="{FF2B5EF4-FFF2-40B4-BE49-F238E27FC236}">
                <a16:creationId xmlns:a16="http://schemas.microsoft.com/office/drawing/2014/main" id="{4AB70F60-7144-BF3F-3AA7-F6A51A42A0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16833" y="1828483"/>
            <a:ext cx="2954374" cy="4545798"/>
          </a:xfrm>
          <a:prstGeom prst="rect">
            <a:avLst/>
          </a:prstGeom>
        </p:spPr>
      </p:pic>
      <p:pic>
        <p:nvPicPr>
          <p:cNvPr id="3" name="Content Placeholder 4" descr="A picture containing indoor, building, sculpture, old&#10;&#10;Description automatically generated">
            <a:extLst>
              <a:ext uri="{FF2B5EF4-FFF2-40B4-BE49-F238E27FC236}">
                <a16:creationId xmlns:a16="http://schemas.microsoft.com/office/drawing/2014/main" id="{AC0AD98D-5DE3-3F00-E195-27C1CA9F9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24" y="1980883"/>
            <a:ext cx="3270936" cy="4351337"/>
          </a:xfrm>
          <a:prstGeom prst="rect">
            <a:avLst/>
          </a:prstGeom>
        </p:spPr>
      </p:pic>
    </p:spTree>
    <p:extLst>
      <p:ext uri="{BB962C8B-B14F-4D97-AF65-F5344CB8AC3E}">
        <p14:creationId xmlns:p14="http://schemas.microsoft.com/office/powerpoint/2010/main" val="1478812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297F-9D87-66BA-A7EF-BDA335907998}"/>
              </a:ext>
            </a:extLst>
          </p:cNvPr>
          <p:cNvSpPr>
            <a:spLocks noGrp="1"/>
          </p:cNvSpPr>
          <p:nvPr>
            <p:ph type="title"/>
          </p:nvPr>
        </p:nvSpPr>
        <p:spPr/>
        <p:txBody>
          <a:bodyPr/>
          <a:lstStyle/>
          <a:p>
            <a:r>
              <a:rPr lang="en-US" dirty="0"/>
              <a:t>Consequences of the Edict</a:t>
            </a:r>
          </a:p>
        </p:txBody>
      </p:sp>
      <p:sp>
        <p:nvSpPr>
          <p:cNvPr id="3" name="Content Placeholder 2">
            <a:extLst>
              <a:ext uri="{FF2B5EF4-FFF2-40B4-BE49-F238E27FC236}">
                <a16:creationId xmlns:a16="http://schemas.microsoft.com/office/drawing/2014/main" id="{82AA6E3A-AC75-7983-1039-9891BF23C0FA}"/>
              </a:ext>
            </a:extLst>
          </p:cNvPr>
          <p:cNvSpPr>
            <a:spLocks noGrp="1"/>
          </p:cNvSpPr>
          <p:nvPr>
            <p:ph idx="1"/>
          </p:nvPr>
        </p:nvSpPr>
        <p:spPr/>
        <p:txBody>
          <a:bodyPr>
            <a:noAutofit/>
          </a:bodyPr>
          <a:lstStyle/>
          <a:p>
            <a:r>
              <a:rPr lang="en-US" sz="2400" dirty="0">
                <a:effectLst/>
                <a:latin typeface="Century Schoolbook" panose="02040604050505020304" pitchFamily="18" charset="0"/>
                <a:ea typeface="Calibri" panose="020F0502020204030204" pitchFamily="34" charset="0"/>
                <a:cs typeface="Times New Roman" panose="02020603050405020304" pitchFamily="18" charset="0"/>
              </a:rPr>
              <a:t>In January, 381 “heretics” were forbidden to settle in the cities of the empire.</a:t>
            </a:r>
          </a:p>
          <a:p>
            <a:pPr marL="342900" marR="0" lvl="0" indent="-342900">
              <a:spcBef>
                <a:spcPts val="0"/>
              </a:spcBef>
              <a:spcAft>
                <a:spcPts val="0"/>
              </a:spcAft>
              <a:buFont typeface="Symbol" panose="05050102010706020507" pitchFamily="18" charset="2"/>
              <a:buChar char=""/>
            </a:pPr>
            <a:r>
              <a:rPr lang="en-US" sz="2400" dirty="0">
                <a:effectLst/>
                <a:latin typeface="Century Schoolbook" panose="02040604050505020304" pitchFamily="18" charset="0"/>
                <a:ea typeface="Calibri" panose="020F0502020204030204" pitchFamily="34" charset="0"/>
                <a:cs typeface="Times New Roman" panose="02020603050405020304" pitchFamily="18" charset="0"/>
              </a:rPr>
              <a:t>In 381 the proconsul of Asia (western Turkey today) was ordered to deliver all the churches in his province to Nicene bishops, expelling any bishop that was a “heretic.”</a:t>
            </a:r>
          </a:p>
          <a:p>
            <a:pPr marL="342900" marR="0" lvl="0" indent="-342900">
              <a:spcBef>
                <a:spcPts val="0"/>
              </a:spcBef>
              <a:spcAft>
                <a:spcPts val="0"/>
              </a:spcAft>
              <a:buFont typeface="Symbol" panose="05050102010706020507" pitchFamily="18" charset="2"/>
              <a:buChar char=""/>
            </a:pPr>
            <a:r>
              <a:rPr lang="en-US" sz="2400" dirty="0">
                <a:effectLst/>
                <a:latin typeface="Century Schoolbook" panose="02040604050505020304" pitchFamily="18" charset="0"/>
                <a:ea typeface="Calibri" panose="020F0502020204030204" pitchFamily="34" charset="0"/>
                <a:cs typeface="Times New Roman" panose="02020603050405020304" pitchFamily="18" charset="0"/>
              </a:rPr>
              <a:t>In 383 Theodosius required all non-Nicene “sects” to deliver to him a written copy of their “creeds.”  He burned almost all of them as “heretical.”</a:t>
            </a:r>
          </a:p>
          <a:p>
            <a:endParaRPr lang="en-US" sz="2400" dirty="0"/>
          </a:p>
        </p:txBody>
      </p:sp>
    </p:spTree>
    <p:extLst>
      <p:ext uri="{BB962C8B-B14F-4D97-AF65-F5344CB8AC3E}">
        <p14:creationId xmlns:p14="http://schemas.microsoft.com/office/powerpoint/2010/main" val="348521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297F-9D87-66BA-A7EF-BDA335907998}"/>
              </a:ext>
            </a:extLst>
          </p:cNvPr>
          <p:cNvSpPr>
            <a:spLocks noGrp="1"/>
          </p:cNvSpPr>
          <p:nvPr>
            <p:ph type="title"/>
          </p:nvPr>
        </p:nvSpPr>
        <p:spPr/>
        <p:txBody>
          <a:bodyPr/>
          <a:lstStyle/>
          <a:p>
            <a:r>
              <a:rPr lang="en-US" dirty="0"/>
              <a:t>Consequences of the Edict</a:t>
            </a:r>
          </a:p>
        </p:txBody>
      </p:sp>
      <p:sp>
        <p:nvSpPr>
          <p:cNvPr id="3" name="Content Placeholder 2">
            <a:extLst>
              <a:ext uri="{FF2B5EF4-FFF2-40B4-BE49-F238E27FC236}">
                <a16:creationId xmlns:a16="http://schemas.microsoft.com/office/drawing/2014/main" id="{82AA6E3A-AC75-7983-1039-9891BF23C0FA}"/>
              </a:ext>
            </a:extLst>
          </p:cNvPr>
          <p:cNvSpPr>
            <a:spLocks noGrp="1"/>
          </p:cNvSpPr>
          <p:nvPr>
            <p:ph idx="1"/>
          </p:nvPr>
        </p:nvSpPr>
        <p:spPr/>
        <p:txBody>
          <a:bodyPr>
            <a:normAutofit/>
          </a:bodyPr>
          <a:lstStyle/>
          <a:p>
            <a:pPr marL="342900" marR="0" lvl="0" indent="-342900">
              <a:spcBef>
                <a:spcPts val="0"/>
              </a:spcBef>
              <a:spcAft>
                <a:spcPts val="0"/>
              </a:spcAft>
              <a:buFont typeface="Symbol" panose="05050102010706020507" pitchFamily="18" charset="2"/>
              <a:buChar char=""/>
            </a:pPr>
            <a:r>
              <a:rPr lang="en-US" sz="2400" dirty="0">
                <a:effectLst/>
                <a:latin typeface="Century Schoolbook" panose="02040604050505020304" pitchFamily="18" charset="0"/>
                <a:ea typeface="Calibri" panose="020F0502020204030204" pitchFamily="34" charset="0"/>
                <a:cs typeface="Times New Roman" panose="02020603050405020304" pitchFamily="18" charset="0"/>
              </a:rPr>
              <a:t>Non-Nicene Christians were forbidden by law to assemble in their “churches,” forbidden to ordain priests, and forbidden to spread their beliefs to others.</a:t>
            </a:r>
          </a:p>
          <a:p>
            <a:pPr marL="342900" marR="0" lvl="0" indent="-342900">
              <a:spcBef>
                <a:spcPts val="0"/>
              </a:spcBef>
              <a:spcAft>
                <a:spcPts val="0"/>
              </a:spcAft>
              <a:buFont typeface="Symbol" panose="05050102010706020507" pitchFamily="18" charset="2"/>
              <a:buChar char=""/>
            </a:pPr>
            <a:r>
              <a:rPr lang="en-US" sz="2400" dirty="0">
                <a:effectLst/>
                <a:latin typeface="Century Schoolbook" panose="02040604050505020304" pitchFamily="18" charset="0"/>
                <a:ea typeface="Calibri" panose="020F0502020204030204" pitchFamily="34" charset="0"/>
                <a:cs typeface="Times New Roman" panose="02020603050405020304" pitchFamily="18" charset="0"/>
              </a:rPr>
              <a:t>Priscillian, the non-Nicene Bishop of Ávila, in Spain, was arrested and executed by the state.</a:t>
            </a:r>
          </a:p>
          <a:p>
            <a:endParaRPr lang="en-US" sz="2400" dirty="0"/>
          </a:p>
        </p:txBody>
      </p:sp>
    </p:spTree>
    <p:extLst>
      <p:ext uri="{BB962C8B-B14F-4D97-AF65-F5344CB8AC3E}">
        <p14:creationId xmlns:p14="http://schemas.microsoft.com/office/powerpoint/2010/main" val="3302098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33"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4"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5"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6"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7"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8"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9"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0"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1"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2"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3"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4"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5"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6"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7"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8"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9"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0"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1"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2"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3"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4"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5"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6"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7"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8"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9"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0"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1"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2"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3"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4"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5"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6"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7"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8"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9"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0"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1"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2"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3"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4"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5"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6"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7"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8"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9"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0"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1"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2"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3"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4"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5"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6"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7"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8"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9"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useBgFill="1">
        <p:nvSpPr>
          <p:cNvPr id="190" name="Rectangle 68">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text, book&#10;&#10;Description automatically generated">
            <a:extLst>
              <a:ext uri="{FF2B5EF4-FFF2-40B4-BE49-F238E27FC236}">
                <a16:creationId xmlns:a16="http://schemas.microsoft.com/office/drawing/2014/main" id="{50F0B436-24F9-6CB0-AE4B-AAEB2C1135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628"/>
          <a:stretch/>
        </p:blipFill>
        <p:spPr>
          <a:xfrm>
            <a:off x="10986" y="34366"/>
            <a:ext cx="12191980" cy="6857990"/>
          </a:xfrm>
          <a:prstGeom prst="rect">
            <a:avLst/>
          </a:prstGeom>
        </p:spPr>
      </p:pic>
      <p:sp>
        <p:nvSpPr>
          <p:cNvPr id="191" name="Rectangle 70">
            <a:extLst>
              <a:ext uri="{FF2B5EF4-FFF2-40B4-BE49-F238E27FC236}">
                <a16:creationId xmlns:a16="http://schemas.microsoft.com/office/drawing/2014/main" id="{9DE10C47-AF4B-43D9-ACC0-A3FB23B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02967" cy="3974353"/>
          </a:xfrm>
          <a:prstGeom prst="rect">
            <a:avLst/>
          </a:prstGeom>
          <a:gradFill>
            <a:gsLst>
              <a:gs pos="100000">
                <a:srgbClr val="000000">
                  <a:alpha val="0"/>
                </a:srgbClr>
              </a:gs>
              <a:gs pos="0">
                <a:schemeClr val="tx1"/>
              </a:gs>
              <a:gs pos="0">
                <a:srgbClr val="000000">
                  <a:alpha val="4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41EB9F-63D6-744E-D404-1921D18C663B}"/>
              </a:ext>
            </a:extLst>
          </p:cNvPr>
          <p:cNvSpPr>
            <a:spLocks noGrp="1"/>
          </p:cNvSpPr>
          <p:nvPr>
            <p:ph type="title"/>
          </p:nvPr>
        </p:nvSpPr>
        <p:spPr>
          <a:xfrm>
            <a:off x="2506639" y="215153"/>
            <a:ext cx="7178723" cy="1757082"/>
          </a:xfrm>
        </p:spPr>
        <p:txBody>
          <a:bodyPr vert="horz" lIns="91440" tIns="45720" rIns="91440" bIns="45720" rtlCol="0" anchor="b">
            <a:normAutofit/>
          </a:bodyPr>
          <a:lstStyle/>
          <a:p>
            <a:pPr algn="ctr"/>
            <a:r>
              <a:rPr lang="en-US" sz="5400" dirty="0">
                <a:solidFill>
                  <a:srgbClr val="FFFFFF"/>
                </a:solidFill>
              </a:rPr>
              <a:t>The Battle of the Frigidus River</a:t>
            </a:r>
          </a:p>
        </p:txBody>
      </p:sp>
      <p:sp>
        <p:nvSpPr>
          <p:cNvPr id="7" name="TextBox 6">
            <a:extLst>
              <a:ext uri="{FF2B5EF4-FFF2-40B4-BE49-F238E27FC236}">
                <a16:creationId xmlns:a16="http://schemas.microsoft.com/office/drawing/2014/main" id="{EC5A14F4-ABEB-2703-6393-74588DC93BA9}"/>
              </a:ext>
            </a:extLst>
          </p:cNvPr>
          <p:cNvSpPr txBox="1"/>
          <p:nvPr/>
        </p:nvSpPr>
        <p:spPr>
          <a:xfrm>
            <a:off x="940505" y="7184571"/>
            <a:ext cx="9940855" cy="584775"/>
          </a:xfrm>
          <a:prstGeom prst="rect">
            <a:avLst/>
          </a:prstGeom>
          <a:noFill/>
        </p:spPr>
        <p:txBody>
          <a:bodyPr wrap="square" rtlCol="0">
            <a:spAutoFit/>
          </a:bodyPr>
          <a:lstStyle/>
          <a:p>
            <a:pPr algn="ctr"/>
            <a:r>
              <a:rPr lang="en-US" sz="3200" b="1" dirty="0"/>
              <a:t>September 5 &amp; 6, A.D. 394</a:t>
            </a:r>
          </a:p>
        </p:txBody>
      </p:sp>
    </p:spTree>
    <p:extLst>
      <p:ext uri="{BB962C8B-B14F-4D97-AF65-F5344CB8AC3E}">
        <p14:creationId xmlns:p14="http://schemas.microsoft.com/office/powerpoint/2010/main" val="2673141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B4C9-D1EF-5A75-94C0-37A6DBB3585E}"/>
              </a:ext>
            </a:extLst>
          </p:cNvPr>
          <p:cNvSpPr>
            <a:spLocks noGrp="1"/>
          </p:cNvSpPr>
          <p:nvPr>
            <p:ph type="title"/>
          </p:nvPr>
        </p:nvSpPr>
        <p:spPr/>
        <p:txBody>
          <a:bodyPr/>
          <a:lstStyle/>
          <a:p>
            <a:r>
              <a:rPr lang="en-US" dirty="0"/>
              <a:t>Pagans vs. Catholics</a:t>
            </a:r>
          </a:p>
        </p:txBody>
      </p:sp>
      <p:pic>
        <p:nvPicPr>
          <p:cNvPr id="5" name="Content Placeholder 4" descr="A picture containing text, book&#10;&#10;Description automatically generated">
            <a:extLst>
              <a:ext uri="{FF2B5EF4-FFF2-40B4-BE49-F238E27FC236}">
                <a16:creationId xmlns:a16="http://schemas.microsoft.com/office/drawing/2014/main" id="{B623EE2C-7D77-E2A4-6F71-FD5527BA3F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5020" y="1828483"/>
            <a:ext cx="2649333" cy="4319216"/>
          </a:xfrm>
        </p:spPr>
      </p:pic>
      <p:sp>
        <p:nvSpPr>
          <p:cNvPr id="6" name="Rectangle 5">
            <a:extLst>
              <a:ext uri="{FF2B5EF4-FFF2-40B4-BE49-F238E27FC236}">
                <a16:creationId xmlns:a16="http://schemas.microsoft.com/office/drawing/2014/main" id="{DA4AACB9-CFF0-3E1B-FD1B-EA53187E4031}"/>
              </a:ext>
            </a:extLst>
          </p:cNvPr>
          <p:cNvSpPr/>
          <p:nvPr/>
        </p:nvSpPr>
        <p:spPr>
          <a:xfrm>
            <a:off x="4867228" y="3988091"/>
            <a:ext cx="5174622" cy="923330"/>
          </a:xfrm>
          <a:prstGeom prst="rect">
            <a:avLst/>
          </a:prstGeom>
          <a:noFill/>
        </p:spPr>
        <p:txBody>
          <a:bodyPr wrap="none" lIns="91440" tIns="45720" rIns="91440" bIns="45720">
            <a:spAutoFit/>
          </a:bodyPr>
          <a:lstStyle/>
          <a:p>
            <a:pPr algn="ctr"/>
            <a:r>
              <a:rPr lang="en-US" sz="5400" b="0" i="1" cap="none" spc="0" dirty="0">
                <a:ln w="0"/>
                <a:solidFill>
                  <a:schemeClr val="tx1"/>
                </a:solidFill>
                <a:effectLst>
                  <a:outerShdw blurRad="38100" dist="19050" dir="2700000" algn="tl" rotWithShape="0">
                    <a:schemeClr val="dk1">
                      <a:alpha val="40000"/>
                    </a:schemeClr>
                  </a:outerShdw>
                </a:effectLst>
              </a:rPr>
              <a:t>Tyrannis Rufinus</a:t>
            </a:r>
          </a:p>
        </p:txBody>
      </p:sp>
    </p:spTree>
    <p:extLst>
      <p:ext uri="{BB962C8B-B14F-4D97-AF65-F5344CB8AC3E}">
        <p14:creationId xmlns:p14="http://schemas.microsoft.com/office/powerpoint/2010/main" val="1569337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B608-CC54-24AA-FEDD-FACEC9B25350}"/>
              </a:ext>
            </a:extLst>
          </p:cNvPr>
          <p:cNvSpPr>
            <a:spLocks noGrp="1"/>
          </p:cNvSpPr>
          <p:nvPr>
            <p:ph type="title"/>
          </p:nvPr>
        </p:nvSpPr>
        <p:spPr/>
        <p:txBody>
          <a:bodyPr/>
          <a:lstStyle/>
          <a:p>
            <a:r>
              <a:rPr lang="en-US" dirty="0"/>
              <a:t>Alaric the Goth</a:t>
            </a:r>
          </a:p>
        </p:txBody>
      </p:sp>
      <p:pic>
        <p:nvPicPr>
          <p:cNvPr id="5" name="Content Placeholder 4" descr="A picture containing text, person, group, old&#10;&#10;Description automatically generated">
            <a:extLst>
              <a:ext uri="{FF2B5EF4-FFF2-40B4-BE49-F238E27FC236}">
                <a16:creationId xmlns:a16="http://schemas.microsoft.com/office/drawing/2014/main" id="{6B07BE99-2FA4-BEF0-50C9-CB84E2D2AD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2582" y="1960857"/>
            <a:ext cx="5343440" cy="3068661"/>
          </a:xfrm>
        </p:spPr>
      </p:pic>
      <p:sp>
        <p:nvSpPr>
          <p:cNvPr id="6" name="TextBox 5">
            <a:extLst>
              <a:ext uri="{FF2B5EF4-FFF2-40B4-BE49-F238E27FC236}">
                <a16:creationId xmlns:a16="http://schemas.microsoft.com/office/drawing/2014/main" id="{699651BC-7AB4-1309-267E-C1832D9DA0F9}"/>
              </a:ext>
            </a:extLst>
          </p:cNvPr>
          <p:cNvSpPr txBox="1"/>
          <p:nvPr/>
        </p:nvSpPr>
        <p:spPr>
          <a:xfrm>
            <a:off x="1242582" y="5302274"/>
            <a:ext cx="8972572" cy="707886"/>
          </a:xfrm>
          <a:prstGeom prst="rect">
            <a:avLst/>
          </a:prstGeom>
          <a:noFill/>
        </p:spPr>
        <p:txBody>
          <a:bodyPr wrap="square" rtlCol="0">
            <a:spAutoFit/>
          </a:bodyPr>
          <a:lstStyle/>
          <a:p>
            <a:r>
              <a:rPr lang="en-US" sz="4000" dirty="0"/>
              <a:t>The Sack of Rome, A.D. 410</a:t>
            </a:r>
          </a:p>
        </p:txBody>
      </p:sp>
    </p:spTree>
    <p:extLst>
      <p:ext uri="{BB962C8B-B14F-4D97-AF65-F5344CB8AC3E}">
        <p14:creationId xmlns:p14="http://schemas.microsoft.com/office/powerpoint/2010/main" val="3477741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ulpture&#10;&#10;Description automatically generated">
            <a:extLst>
              <a:ext uri="{FF2B5EF4-FFF2-40B4-BE49-F238E27FC236}">
                <a16:creationId xmlns:a16="http://schemas.microsoft.com/office/drawing/2014/main" id="{4EDB34DB-A9EF-3197-72C0-F1E5A146B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895" y="256592"/>
            <a:ext cx="3848005" cy="6344816"/>
          </a:xfrm>
          <a:prstGeom prst="rect">
            <a:avLst/>
          </a:prstGeom>
        </p:spPr>
      </p:pic>
    </p:spTree>
    <p:extLst>
      <p:ext uri="{BB962C8B-B14F-4D97-AF65-F5344CB8AC3E}">
        <p14:creationId xmlns:p14="http://schemas.microsoft.com/office/powerpoint/2010/main" val="305470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B4A288-31AD-48C2-B51A-26D773DE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402750E1-E4D6-BEAF-0AEB-F9547C2E42E0}"/>
              </a:ext>
            </a:extLst>
          </p:cNvPr>
          <p:cNvPicPr>
            <a:picLocks noChangeAspect="1"/>
          </p:cNvPicPr>
          <p:nvPr/>
        </p:nvPicPr>
        <p:blipFill rotWithShape="1">
          <a:blip r:embed="rId2">
            <a:extLst>
              <a:ext uri="{28A0092B-C50C-407E-A947-70E740481C1C}">
                <a14:useLocalDpi xmlns:a14="http://schemas.microsoft.com/office/drawing/2010/main" val="0"/>
              </a:ext>
            </a:extLst>
          </a:blip>
          <a:srcRect t="8907"/>
          <a:stretch/>
        </p:blipFill>
        <p:spPr>
          <a:xfrm>
            <a:off x="20" y="-1"/>
            <a:ext cx="12191980" cy="6857999"/>
          </a:xfrm>
          <a:prstGeom prst="rect">
            <a:avLst/>
          </a:prstGeom>
        </p:spPr>
      </p:pic>
      <p:grpSp>
        <p:nvGrpSpPr>
          <p:cNvPr id="10" name="Group 9">
            <a:extLst>
              <a:ext uri="{FF2B5EF4-FFF2-40B4-BE49-F238E27FC236}">
                <a16:creationId xmlns:a16="http://schemas.microsoft.com/office/drawing/2014/main" id="{0239F084-1ED1-4F5D-A536-47505D18D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722" y="5561312"/>
            <a:ext cx="12157278" cy="804827"/>
            <a:chOff x="34722" y="5639004"/>
            <a:chExt cx="12157278" cy="804827"/>
          </a:xfrm>
          <a:solidFill>
            <a:srgbClr val="FFFFFF"/>
          </a:solidFill>
        </p:grpSpPr>
        <p:sp>
          <p:nvSpPr>
            <p:cNvPr id="11" name="Freeform 10">
              <a:extLst>
                <a:ext uri="{FF2B5EF4-FFF2-40B4-BE49-F238E27FC236}">
                  <a16:creationId xmlns:a16="http://schemas.microsoft.com/office/drawing/2014/main" id="{43A1C363-B174-4C54-AE11-4DA1D4258D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52490" y="6042644"/>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 name="Freeform 15">
              <a:extLst>
                <a:ext uri="{FF2B5EF4-FFF2-40B4-BE49-F238E27FC236}">
                  <a16:creationId xmlns:a16="http://schemas.microsoft.com/office/drawing/2014/main" id="{1AB6A508-9957-465A-8E7D-40D71327B9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54463" y="604590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 name="Freeform 18">
              <a:extLst>
                <a:ext uri="{FF2B5EF4-FFF2-40B4-BE49-F238E27FC236}">
                  <a16:creationId xmlns:a16="http://schemas.microsoft.com/office/drawing/2014/main" id="{3652C734-48F3-4C1D-92F9-64DFC6DB35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99931" y="6054883"/>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 name="Freeform 22">
              <a:extLst>
                <a:ext uri="{FF2B5EF4-FFF2-40B4-BE49-F238E27FC236}">
                  <a16:creationId xmlns:a16="http://schemas.microsoft.com/office/drawing/2014/main" id="{1A952E70-3192-4738-B2FD-68007B0AEB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68844" y="5994499"/>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 name="Freeform 8">
              <a:extLst>
                <a:ext uri="{FF2B5EF4-FFF2-40B4-BE49-F238E27FC236}">
                  <a16:creationId xmlns:a16="http://schemas.microsoft.com/office/drawing/2014/main" id="{E12C8B1E-A4C9-4754-9002-E9C5AE6160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6665" y="566919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6" name="Freeform 19">
              <a:extLst>
                <a:ext uri="{FF2B5EF4-FFF2-40B4-BE49-F238E27FC236}">
                  <a16:creationId xmlns:a16="http://schemas.microsoft.com/office/drawing/2014/main" id="{D13884A7-AC4D-4D6E-AB3B-748B415537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24641" y="597806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7" name="Freeform 20">
              <a:extLst>
                <a:ext uri="{FF2B5EF4-FFF2-40B4-BE49-F238E27FC236}">
                  <a16:creationId xmlns:a16="http://schemas.microsoft.com/office/drawing/2014/main" id="{C35BDAA5-0C2F-4246-8330-2CEA92E8C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67652" y="5982261"/>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8" name="Freeform 23">
              <a:extLst>
                <a:ext uri="{FF2B5EF4-FFF2-40B4-BE49-F238E27FC236}">
                  <a16:creationId xmlns:a16="http://schemas.microsoft.com/office/drawing/2014/main" id="{17B0DE0B-3972-464E-B2A2-D97C47FCFA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98361" y="600918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9" name="Freeform 26">
              <a:extLst>
                <a:ext uri="{FF2B5EF4-FFF2-40B4-BE49-F238E27FC236}">
                  <a16:creationId xmlns:a16="http://schemas.microsoft.com/office/drawing/2014/main" id="{63B1B653-282A-4598-94BD-E2C91997C6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19830" y="5994497"/>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0" name="Freeform 27">
              <a:extLst>
                <a:ext uri="{FF2B5EF4-FFF2-40B4-BE49-F238E27FC236}">
                  <a16:creationId xmlns:a16="http://schemas.microsoft.com/office/drawing/2014/main" id="{90A4AB6E-8C72-427D-A05A-5526B9823E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52551" y="5968679"/>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1" name="Freeform 28">
              <a:extLst>
                <a:ext uri="{FF2B5EF4-FFF2-40B4-BE49-F238E27FC236}">
                  <a16:creationId xmlns:a16="http://schemas.microsoft.com/office/drawing/2014/main" id="{B9D3BFD3-9252-442B-BEC8-9A4BB114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09809" y="597654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2" name="Freeform 30">
              <a:extLst>
                <a:ext uri="{FF2B5EF4-FFF2-40B4-BE49-F238E27FC236}">
                  <a16:creationId xmlns:a16="http://schemas.microsoft.com/office/drawing/2014/main" id="{37E71E8E-708B-4DCE-B430-9ED1A870FE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57462" y="6024691"/>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3" name="Freeform 43">
              <a:extLst>
                <a:ext uri="{FF2B5EF4-FFF2-40B4-BE49-F238E27FC236}">
                  <a16:creationId xmlns:a16="http://schemas.microsoft.com/office/drawing/2014/main" id="{CF975294-81E9-42CF-9B91-F3CC8BE0DC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17377" y="573001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4" name="Freeform 51">
              <a:extLst>
                <a:ext uri="{FF2B5EF4-FFF2-40B4-BE49-F238E27FC236}">
                  <a16:creationId xmlns:a16="http://schemas.microsoft.com/office/drawing/2014/main" id="{6EBAFE9C-CF1C-4EFE-8BEE-70EE295002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25568" y="572194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5" name="Freeform 52">
              <a:extLst>
                <a:ext uri="{FF2B5EF4-FFF2-40B4-BE49-F238E27FC236}">
                  <a16:creationId xmlns:a16="http://schemas.microsoft.com/office/drawing/2014/main" id="{D850A203-3F55-4897-B81C-B01CF50D3B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92715" y="572521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6" name="Freeform 53">
              <a:extLst>
                <a:ext uri="{FF2B5EF4-FFF2-40B4-BE49-F238E27FC236}">
                  <a16:creationId xmlns:a16="http://schemas.microsoft.com/office/drawing/2014/main" id="{98F0B52A-17AD-4C91-BBF3-1A9AC024DC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86305" y="5721947"/>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7" name="Freeform 54">
              <a:extLst>
                <a:ext uri="{FF2B5EF4-FFF2-40B4-BE49-F238E27FC236}">
                  <a16:creationId xmlns:a16="http://schemas.microsoft.com/office/drawing/2014/main" id="{B25DF373-5D72-4C12-9EC3-4F115D70F9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09280" y="569828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8" name="Freeform 55">
              <a:extLst>
                <a:ext uri="{FF2B5EF4-FFF2-40B4-BE49-F238E27FC236}">
                  <a16:creationId xmlns:a16="http://schemas.microsoft.com/office/drawing/2014/main" id="{244EB70A-614F-4F0E-9688-6210FC5868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79827" y="572847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 name="Freeform 56">
              <a:extLst>
                <a:ext uri="{FF2B5EF4-FFF2-40B4-BE49-F238E27FC236}">
                  <a16:creationId xmlns:a16="http://schemas.microsoft.com/office/drawing/2014/main" id="{FD32710D-51EC-4097-858D-527B77A45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07611" y="567207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0" name="Freeform 57">
              <a:extLst>
                <a:ext uri="{FF2B5EF4-FFF2-40B4-BE49-F238E27FC236}">
                  <a16:creationId xmlns:a16="http://schemas.microsoft.com/office/drawing/2014/main" id="{3C29F586-65FB-49DB-9214-3228EDC413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52968" y="570725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1" name="Freeform 59">
              <a:extLst>
                <a:ext uri="{FF2B5EF4-FFF2-40B4-BE49-F238E27FC236}">
                  <a16:creationId xmlns:a16="http://schemas.microsoft.com/office/drawing/2014/main" id="{0027F9FE-E2D7-4596-BD25-AE06CE9B39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88457" y="5738559"/>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2" name="Freeform 60">
              <a:extLst>
                <a:ext uri="{FF2B5EF4-FFF2-40B4-BE49-F238E27FC236}">
                  <a16:creationId xmlns:a16="http://schemas.microsoft.com/office/drawing/2014/main" id="{4958D6B0-AB6D-4CE3-BE5A-53EE60ED5D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40288" y="568930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3" name="Freeform 61">
              <a:extLst>
                <a:ext uri="{FF2B5EF4-FFF2-40B4-BE49-F238E27FC236}">
                  <a16:creationId xmlns:a16="http://schemas.microsoft.com/office/drawing/2014/main" id="{8B93E7A7-8EF4-4D0E-9BE5-9DBDBE3CD7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89486" y="567925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4" name="Freeform 5">
              <a:extLst>
                <a:ext uri="{FF2B5EF4-FFF2-40B4-BE49-F238E27FC236}">
                  <a16:creationId xmlns:a16="http://schemas.microsoft.com/office/drawing/2014/main" id="{64E79E31-B9FF-4C70-A999-CDC0A93C9D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23685" y="597327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5" name="Freeform 6">
              <a:extLst>
                <a:ext uri="{FF2B5EF4-FFF2-40B4-BE49-F238E27FC236}">
                  <a16:creationId xmlns:a16="http://schemas.microsoft.com/office/drawing/2014/main" id="{4F90845D-FA42-416C-8907-CB4F762CAC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49624" y="595262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6" name="Freeform 7">
              <a:extLst>
                <a:ext uri="{FF2B5EF4-FFF2-40B4-BE49-F238E27FC236}">
                  <a16:creationId xmlns:a16="http://schemas.microsoft.com/office/drawing/2014/main" id="{EF13094F-F7E9-42B3-BCF6-93C0FABB86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93054" y="593261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7" name="Freeform 8">
              <a:extLst>
                <a:ext uri="{FF2B5EF4-FFF2-40B4-BE49-F238E27FC236}">
                  <a16:creationId xmlns:a16="http://schemas.microsoft.com/office/drawing/2014/main" id="{CB0CC00B-4473-4CAE-A234-A68A4B2F7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97516" y="592943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8" name="Freeform 9">
              <a:extLst>
                <a:ext uri="{FF2B5EF4-FFF2-40B4-BE49-F238E27FC236}">
                  <a16:creationId xmlns:a16="http://schemas.microsoft.com/office/drawing/2014/main" id="{0C98A0CB-E4E6-431F-915F-37D906DF2D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83311" y="5968679"/>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9" name="Freeform 11">
              <a:extLst>
                <a:ext uri="{FF2B5EF4-FFF2-40B4-BE49-F238E27FC236}">
                  <a16:creationId xmlns:a16="http://schemas.microsoft.com/office/drawing/2014/main" id="{2458890C-737F-457B-BEEF-2662208D4F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26122" y="5932772"/>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0" name="Freeform 12">
              <a:extLst>
                <a:ext uri="{FF2B5EF4-FFF2-40B4-BE49-F238E27FC236}">
                  <a16:creationId xmlns:a16="http://schemas.microsoft.com/office/drawing/2014/main" id="{DA99E4A4-E0C3-4DF6-9F0A-C1FE3904D9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43642" y="59507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 name="Freeform 13">
              <a:extLst>
                <a:ext uri="{FF2B5EF4-FFF2-40B4-BE49-F238E27FC236}">
                  <a16:creationId xmlns:a16="http://schemas.microsoft.com/office/drawing/2014/main" id="{2824B594-5DA7-4512-A6DD-E3BF107A9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71282" y="598813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2" name="Freeform 14">
              <a:extLst>
                <a:ext uri="{FF2B5EF4-FFF2-40B4-BE49-F238E27FC236}">
                  <a16:creationId xmlns:a16="http://schemas.microsoft.com/office/drawing/2014/main" id="{878358DB-25AD-4560-B2ED-FEF8054919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48550" y="5953588"/>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3" name="Freeform 16">
              <a:extLst>
                <a:ext uri="{FF2B5EF4-FFF2-40B4-BE49-F238E27FC236}">
                  <a16:creationId xmlns:a16="http://schemas.microsoft.com/office/drawing/2014/main" id="{A4E4F9BD-82E9-4E49-B859-E121CE34F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88427" y="5926244"/>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4" name="Freeform 17">
              <a:extLst>
                <a:ext uri="{FF2B5EF4-FFF2-40B4-BE49-F238E27FC236}">
                  <a16:creationId xmlns:a16="http://schemas.microsoft.com/office/drawing/2014/main" id="{B16AED2E-8A89-4172-9920-00EB3367EA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413980" y="5950726"/>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5" name="Freeform 21">
              <a:extLst>
                <a:ext uri="{FF2B5EF4-FFF2-40B4-BE49-F238E27FC236}">
                  <a16:creationId xmlns:a16="http://schemas.microsoft.com/office/drawing/2014/main" id="{519D0B91-B361-4692-9C93-DB62EB7F32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63058" y="590502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6" name="Freeform 25">
              <a:extLst>
                <a:ext uri="{FF2B5EF4-FFF2-40B4-BE49-F238E27FC236}">
                  <a16:creationId xmlns:a16="http://schemas.microsoft.com/office/drawing/2014/main" id="{3E13CD74-AA53-4DF1-926E-F5F224AA5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5386" y="5887076"/>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7" name="Freeform 29">
              <a:extLst>
                <a:ext uri="{FF2B5EF4-FFF2-40B4-BE49-F238E27FC236}">
                  <a16:creationId xmlns:a16="http://schemas.microsoft.com/office/drawing/2014/main" id="{8639CF0C-9A20-4540-9B73-C85FFC9C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452" y="5865859"/>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8" name="Freeform 31">
              <a:extLst>
                <a:ext uri="{FF2B5EF4-FFF2-40B4-BE49-F238E27FC236}">
                  <a16:creationId xmlns:a16="http://schemas.microsoft.com/office/drawing/2014/main" id="{CE3C0A1A-71D0-4407-8139-1E8A307B0F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58472" y="5927830"/>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9" name="Freeform 32">
              <a:extLst>
                <a:ext uri="{FF2B5EF4-FFF2-40B4-BE49-F238E27FC236}">
                  <a16:creationId xmlns:a16="http://schemas.microsoft.com/office/drawing/2014/main" id="{11B01E79-0E66-4C6A-825F-5B05489581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22046" y="566593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0" name="Freeform 33">
              <a:extLst>
                <a:ext uri="{FF2B5EF4-FFF2-40B4-BE49-F238E27FC236}">
                  <a16:creationId xmlns:a16="http://schemas.microsoft.com/office/drawing/2014/main" id="{03C14E90-9EA8-4C04-B91B-0116D765CB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42694" y="571489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 name="Freeform 34">
              <a:extLst>
                <a:ext uri="{FF2B5EF4-FFF2-40B4-BE49-F238E27FC236}">
                  <a16:creationId xmlns:a16="http://schemas.microsoft.com/office/drawing/2014/main" id="{5BDB2D23-8F20-4096-9C71-B776F6C024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49302" y="5705918"/>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2" name="Freeform 35">
              <a:extLst>
                <a:ext uri="{FF2B5EF4-FFF2-40B4-BE49-F238E27FC236}">
                  <a16:creationId xmlns:a16="http://schemas.microsoft.com/office/drawing/2014/main" id="{75BA15BE-FF88-4AD3-A64A-A682433622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39762" y="569939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3" name="Freeform 36">
              <a:extLst>
                <a:ext uri="{FF2B5EF4-FFF2-40B4-BE49-F238E27FC236}">
                  <a16:creationId xmlns:a16="http://schemas.microsoft.com/office/drawing/2014/main" id="{B7E61831-6CF8-471F-A099-572A66CA8E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73155" y="566919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4" name="Freeform 37">
              <a:extLst>
                <a:ext uri="{FF2B5EF4-FFF2-40B4-BE49-F238E27FC236}">
                  <a16:creationId xmlns:a16="http://schemas.microsoft.com/office/drawing/2014/main" id="{9FCA98EA-0F16-4B1D-B14B-639445C24C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64855" y="5656957"/>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5" name="Freeform 38">
              <a:extLst>
                <a:ext uri="{FF2B5EF4-FFF2-40B4-BE49-F238E27FC236}">
                  <a16:creationId xmlns:a16="http://schemas.microsoft.com/office/drawing/2014/main" id="{A831B502-4B0C-488D-A857-5A8F71767B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44669" y="5696942"/>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 name="Freeform 39">
              <a:extLst>
                <a:ext uri="{FF2B5EF4-FFF2-40B4-BE49-F238E27FC236}">
                  <a16:creationId xmlns:a16="http://schemas.microsoft.com/office/drawing/2014/main" id="{CE25F741-3FA7-457C-A444-8ACE9C37B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95655" y="5684702"/>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7" name="Freeform 40">
              <a:extLst>
                <a:ext uri="{FF2B5EF4-FFF2-40B4-BE49-F238E27FC236}">
                  <a16:creationId xmlns:a16="http://schemas.microsoft.com/office/drawing/2014/main" id="{8BB525B8-8C63-4A34-8347-87C1508391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37182" y="568143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8" name="Freeform 41">
              <a:extLst>
                <a:ext uri="{FF2B5EF4-FFF2-40B4-BE49-F238E27FC236}">
                  <a16:creationId xmlns:a16="http://schemas.microsoft.com/office/drawing/2014/main" id="{08E7404D-86FB-44AB-9A87-E9016FBF9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3387" y="5681437"/>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9" name="Freeform 42">
              <a:extLst>
                <a:ext uri="{FF2B5EF4-FFF2-40B4-BE49-F238E27FC236}">
                  <a16:creationId xmlns:a16="http://schemas.microsoft.com/office/drawing/2014/main" id="{84708506-D564-453E-A74F-A73F5E112C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5987" y="566022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0" name="Freeform 44">
              <a:extLst>
                <a:ext uri="{FF2B5EF4-FFF2-40B4-BE49-F238E27FC236}">
                  <a16:creationId xmlns:a16="http://schemas.microsoft.com/office/drawing/2014/main" id="{1B5C907F-114D-4440-B742-D689701393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54625" y="566348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1" name="Freeform 45">
              <a:extLst>
                <a:ext uri="{FF2B5EF4-FFF2-40B4-BE49-F238E27FC236}">
                  <a16:creationId xmlns:a16="http://schemas.microsoft.com/office/drawing/2014/main" id="{716D6AB3-B484-466D-B79D-C2EC3F5C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3177" y="5639004"/>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2" name="Freeform 46">
              <a:extLst>
                <a:ext uri="{FF2B5EF4-FFF2-40B4-BE49-F238E27FC236}">
                  <a16:creationId xmlns:a16="http://schemas.microsoft.com/office/drawing/2014/main" id="{2755400B-9B63-419F-9F69-AEF39193B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11208" y="568715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3" name="Freeform 47">
              <a:extLst>
                <a:ext uri="{FF2B5EF4-FFF2-40B4-BE49-F238E27FC236}">
                  <a16:creationId xmlns:a16="http://schemas.microsoft.com/office/drawing/2014/main" id="{2E4F03B7-DC72-4F5B-BB0B-5B0C31F35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80597" y="56602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4" name="Freeform 48">
              <a:extLst>
                <a:ext uri="{FF2B5EF4-FFF2-40B4-BE49-F238E27FC236}">
                  <a16:creationId xmlns:a16="http://schemas.microsoft.com/office/drawing/2014/main" id="{8DD60F5D-1E92-4BF1-9D90-CF349E7D5B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30715" y="5679236"/>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5" name="Freeform 49">
              <a:extLst>
                <a:ext uri="{FF2B5EF4-FFF2-40B4-BE49-F238E27FC236}">
                  <a16:creationId xmlns:a16="http://schemas.microsoft.com/office/drawing/2014/main" id="{4A960E25-F02F-4F86-867B-4CA82D9D2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0958" y="5642268"/>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6" name="Freeform 8">
              <a:extLst>
                <a:ext uri="{FF2B5EF4-FFF2-40B4-BE49-F238E27FC236}">
                  <a16:creationId xmlns:a16="http://schemas.microsoft.com/office/drawing/2014/main" id="{5C531763-852C-435F-88B5-7B2F21D26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98941" y="570591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7" name="Freeform 106">
              <a:extLst>
                <a:ext uri="{FF2B5EF4-FFF2-40B4-BE49-F238E27FC236}">
                  <a16:creationId xmlns:a16="http://schemas.microsoft.com/office/drawing/2014/main" id="{30CF8051-F7A8-4430-B4B5-A73D11E0F4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722" y="589102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8" name="Freeform 19">
              <a:extLst>
                <a:ext uri="{FF2B5EF4-FFF2-40B4-BE49-F238E27FC236}">
                  <a16:creationId xmlns:a16="http://schemas.microsoft.com/office/drawing/2014/main" id="{69099585-2DF7-4C63-872A-4A4C708CA8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412661" y="6038447"/>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9" name="Freeform 20">
              <a:extLst>
                <a:ext uri="{FF2B5EF4-FFF2-40B4-BE49-F238E27FC236}">
                  <a16:creationId xmlns:a16="http://schemas.microsoft.com/office/drawing/2014/main" id="{7FF178B1-0C07-4FF5-94DC-C35AA4C14C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55672" y="604264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0" name="Freeform 26">
              <a:extLst>
                <a:ext uri="{FF2B5EF4-FFF2-40B4-BE49-F238E27FC236}">
                  <a16:creationId xmlns:a16="http://schemas.microsoft.com/office/drawing/2014/main" id="{6044EEFC-9F22-4C13-A9B1-F232415F2B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64392" y="6038446"/>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1" name="Freeform 27">
              <a:extLst>
                <a:ext uri="{FF2B5EF4-FFF2-40B4-BE49-F238E27FC236}">
                  <a16:creationId xmlns:a16="http://schemas.microsoft.com/office/drawing/2014/main" id="{2EC01F8B-E336-4277-BD00-C289C57EDF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40571" y="602906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2" name="Freeform 28">
              <a:extLst>
                <a:ext uri="{FF2B5EF4-FFF2-40B4-BE49-F238E27FC236}">
                  <a16:creationId xmlns:a16="http://schemas.microsoft.com/office/drawing/2014/main" id="{90ECEA86-0E5E-44DE-A0E0-D622B7EB5C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66571" y="603844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3" name="Freeform 55">
              <a:extLst>
                <a:ext uri="{FF2B5EF4-FFF2-40B4-BE49-F238E27FC236}">
                  <a16:creationId xmlns:a16="http://schemas.microsoft.com/office/drawing/2014/main" id="{BF8D9762-70B7-425D-92A6-554D76AAC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03459" y="5770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4" name="Freeform 56">
              <a:extLst>
                <a:ext uri="{FF2B5EF4-FFF2-40B4-BE49-F238E27FC236}">
                  <a16:creationId xmlns:a16="http://schemas.microsoft.com/office/drawing/2014/main" id="{A490BE38-0EA7-4B62-BBF2-FA5818782D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95631" y="5732458"/>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5" name="Freeform 57">
              <a:extLst>
                <a:ext uri="{FF2B5EF4-FFF2-40B4-BE49-F238E27FC236}">
                  <a16:creationId xmlns:a16="http://schemas.microsoft.com/office/drawing/2014/main" id="{93C93259-73A7-4166-AF8E-7A1A45BB89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53220" y="573165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6" name="Freeform 60">
              <a:extLst>
                <a:ext uri="{FF2B5EF4-FFF2-40B4-BE49-F238E27FC236}">
                  <a16:creationId xmlns:a16="http://schemas.microsoft.com/office/drawing/2014/main" id="{2B131F47-6960-4ECB-945E-65C3986026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28308" y="574969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7" name="Freeform 61">
              <a:extLst>
                <a:ext uri="{FF2B5EF4-FFF2-40B4-BE49-F238E27FC236}">
                  <a16:creationId xmlns:a16="http://schemas.microsoft.com/office/drawing/2014/main" id="{054E31BD-15F6-498A-9555-453D96E0B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75751" y="570399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8" name="Freeform 5">
              <a:extLst>
                <a:ext uri="{FF2B5EF4-FFF2-40B4-BE49-F238E27FC236}">
                  <a16:creationId xmlns:a16="http://schemas.microsoft.com/office/drawing/2014/main" id="{CABD5D1D-FA1A-4144-9FE0-62C51A2510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611705" y="603366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79" name="Freeform 6">
              <a:extLst>
                <a:ext uri="{FF2B5EF4-FFF2-40B4-BE49-F238E27FC236}">
                  <a16:creationId xmlns:a16="http://schemas.microsoft.com/office/drawing/2014/main" id="{202035F8-69A2-4E8F-8563-BE1588040B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79595" y="6031995"/>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0" name="Freeform 7">
              <a:extLst>
                <a:ext uri="{FF2B5EF4-FFF2-40B4-BE49-F238E27FC236}">
                  <a16:creationId xmlns:a16="http://schemas.microsoft.com/office/drawing/2014/main" id="{136DF640-AC2C-4B7F-A93C-4567CAE011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81074" y="5993001"/>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1" name="Freeform 8">
              <a:extLst>
                <a:ext uri="{FF2B5EF4-FFF2-40B4-BE49-F238E27FC236}">
                  <a16:creationId xmlns:a16="http://schemas.microsoft.com/office/drawing/2014/main" id="{4175F09C-8C2E-484B-BEEF-4181AF63D9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769951" y="60377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2" name="Freeform 9">
              <a:extLst>
                <a:ext uri="{FF2B5EF4-FFF2-40B4-BE49-F238E27FC236}">
                  <a16:creationId xmlns:a16="http://schemas.microsoft.com/office/drawing/2014/main" id="{BE942A75-C1E4-44F5-9C1F-46CAB5E92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8066" y="602844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3" name="Freeform 11">
              <a:extLst>
                <a:ext uri="{FF2B5EF4-FFF2-40B4-BE49-F238E27FC236}">
                  <a16:creationId xmlns:a16="http://schemas.microsoft.com/office/drawing/2014/main" id="{DC4D2697-E15E-480E-963F-062863A29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214142" y="5993157"/>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4" name="Freeform 12">
              <a:extLst>
                <a:ext uri="{FF2B5EF4-FFF2-40B4-BE49-F238E27FC236}">
                  <a16:creationId xmlns:a16="http://schemas.microsoft.com/office/drawing/2014/main" id="{20396308-04EC-468F-B973-FCB9073D4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31662" y="6011110"/>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5" name="Freeform 13">
              <a:extLst>
                <a:ext uri="{FF2B5EF4-FFF2-40B4-BE49-F238E27FC236}">
                  <a16:creationId xmlns:a16="http://schemas.microsoft.com/office/drawing/2014/main" id="{F6B93561-5258-4B8C-BD71-A1EF5899CB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59302" y="604852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6" name="Freeform 14">
              <a:extLst>
                <a:ext uri="{FF2B5EF4-FFF2-40B4-BE49-F238E27FC236}">
                  <a16:creationId xmlns:a16="http://schemas.microsoft.com/office/drawing/2014/main" id="{5BBD8214-12D2-4B3D-800F-79FC1CFE8E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86130" y="6004583"/>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7" name="Freeform 16">
              <a:extLst>
                <a:ext uri="{FF2B5EF4-FFF2-40B4-BE49-F238E27FC236}">
                  <a16:creationId xmlns:a16="http://schemas.microsoft.com/office/drawing/2014/main" id="{05B1C6DD-0137-40C7-85FC-58D62060E5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76447" y="59866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8" name="Freeform 17">
              <a:extLst>
                <a:ext uri="{FF2B5EF4-FFF2-40B4-BE49-F238E27FC236}">
                  <a16:creationId xmlns:a16="http://schemas.microsoft.com/office/drawing/2014/main" id="{FBE7BB43-FC09-41E8-85CD-B23BC3E2DF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54476" y="6027842"/>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89" name="Freeform 21">
              <a:extLst>
                <a:ext uri="{FF2B5EF4-FFF2-40B4-BE49-F238E27FC236}">
                  <a16:creationId xmlns:a16="http://schemas.microsoft.com/office/drawing/2014/main" id="{B684DFCB-CDB9-4FE9-8FF1-05B2A01103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45328" y="6004583"/>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0" name="Freeform 25">
              <a:extLst>
                <a:ext uri="{FF2B5EF4-FFF2-40B4-BE49-F238E27FC236}">
                  <a16:creationId xmlns:a16="http://schemas.microsoft.com/office/drawing/2014/main" id="{BC216AAC-B933-4CB8-ABDC-BAFAEFD473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45862" y="5995607"/>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1" name="Freeform 29">
              <a:extLst>
                <a:ext uri="{FF2B5EF4-FFF2-40B4-BE49-F238E27FC236}">
                  <a16:creationId xmlns:a16="http://schemas.microsoft.com/office/drawing/2014/main" id="{09DF2006-F5FB-4255-81F9-1B741D1139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12312" y="5986421"/>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2" name="Freeform 31">
              <a:extLst>
                <a:ext uri="{FF2B5EF4-FFF2-40B4-BE49-F238E27FC236}">
                  <a16:creationId xmlns:a16="http://schemas.microsoft.com/office/drawing/2014/main" id="{3D0EF38D-9350-4C77-8CEF-4434AF5B5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22788" y="6023476"/>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 name="Freeform 32">
              <a:extLst>
                <a:ext uri="{FF2B5EF4-FFF2-40B4-BE49-F238E27FC236}">
                  <a16:creationId xmlns:a16="http://schemas.microsoft.com/office/drawing/2014/main" id="{686C82A9-40D2-4D7D-85BC-89ED788C6A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110066" y="572631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4" name="Freeform 33">
              <a:extLst>
                <a:ext uri="{FF2B5EF4-FFF2-40B4-BE49-F238E27FC236}">
                  <a16:creationId xmlns:a16="http://schemas.microsoft.com/office/drawing/2014/main" id="{73876B9A-7449-444F-B7BB-1D771B068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30714" y="577528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5" name="Freeform 34">
              <a:extLst>
                <a:ext uri="{FF2B5EF4-FFF2-40B4-BE49-F238E27FC236}">
                  <a16:creationId xmlns:a16="http://schemas.microsoft.com/office/drawing/2014/main" id="{0C4DF2A9-0E1C-4A8C-A8CA-44BFC3BC40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7322" y="576630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6" name="Freeform 35">
              <a:extLst>
                <a:ext uri="{FF2B5EF4-FFF2-40B4-BE49-F238E27FC236}">
                  <a16:creationId xmlns:a16="http://schemas.microsoft.com/office/drawing/2014/main" id="{C2AB466A-BF94-4A95-A71C-AC2A173C82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21955" y="576328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7" name="Freeform 36">
              <a:extLst>
                <a:ext uri="{FF2B5EF4-FFF2-40B4-BE49-F238E27FC236}">
                  <a16:creationId xmlns:a16="http://schemas.microsoft.com/office/drawing/2014/main" id="{AD384636-42F4-49C9-AE92-6EF84B697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61175" y="572958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8" name="Freeform 37">
              <a:extLst>
                <a:ext uri="{FF2B5EF4-FFF2-40B4-BE49-F238E27FC236}">
                  <a16:creationId xmlns:a16="http://schemas.microsoft.com/office/drawing/2014/main" id="{87E2964A-0A3A-47A3-B6AD-3178B81DB9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52875" y="571734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9" name="Freeform 38">
              <a:extLst>
                <a:ext uri="{FF2B5EF4-FFF2-40B4-BE49-F238E27FC236}">
                  <a16:creationId xmlns:a16="http://schemas.microsoft.com/office/drawing/2014/main" id="{314802BB-CB3B-48D4-AE68-1C52118664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32689" y="5757327"/>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0" name="Freeform 39">
              <a:extLst>
                <a:ext uri="{FF2B5EF4-FFF2-40B4-BE49-F238E27FC236}">
                  <a16:creationId xmlns:a16="http://schemas.microsoft.com/office/drawing/2014/main" id="{F651E962-0F6A-4C77-8B68-8C9A90D269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83675" y="574508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1" name="Freeform 40">
              <a:extLst>
                <a:ext uri="{FF2B5EF4-FFF2-40B4-BE49-F238E27FC236}">
                  <a16:creationId xmlns:a16="http://schemas.microsoft.com/office/drawing/2014/main" id="{20086F68-2B36-4D17-8BF3-A3A59E267B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25202" y="5741823"/>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2" name="Freeform 41">
              <a:extLst>
                <a:ext uri="{FF2B5EF4-FFF2-40B4-BE49-F238E27FC236}">
                  <a16:creationId xmlns:a16="http://schemas.microsoft.com/office/drawing/2014/main" id="{1797CC59-57E7-4539-8750-4DF5B5214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41407" y="5741822"/>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3" name="Freeform 42">
              <a:extLst>
                <a:ext uri="{FF2B5EF4-FFF2-40B4-BE49-F238E27FC236}">
                  <a16:creationId xmlns:a16="http://schemas.microsoft.com/office/drawing/2014/main" id="{FF8B1875-C00C-43DD-AC22-FF7B7FE3CC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814007" y="572060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4" name="Freeform 44">
              <a:extLst>
                <a:ext uri="{FF2B5EF4-FFF2-40B4-BE49-F238E27FC236}">
                  <a16:creationId xmlns:a16="http://schemas.microsoft.com/office/drawing/2014/main" id="{7FA51D6F-54ED-486C-957A-5617BAA8AF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42645" y="572387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5" name="Freeform 45">
              <a:extLst>
                <a:ext uri="{FF2B5EF4-FFF2-40B4-BE49-F238E27FC236}">
                  <a16:creationId xmlns:a16="http://schemas.microsoft.com/office/drawing/2014/main" id="{500BE682-7B5A-40B8-B5B5-7976804278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71197" y="569938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6" name="Freeform 46">
              <a:extLst>
                <a:ext uri="{FF2B5EF4-FFF2-40B4-BE49-F238E27FC236}">
                  <a16:creationId xmlns:a16="http://schemas.microsoft.com/office/drawing/2014/main" id="{EA20883A-E9B3-4503-8EEE-50C839D65E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9228" y="574753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7" name="Freeform 47">
              <a:extLst>
                <a:ext uri="{FF2B5EF4-FFF2-40B4-BE49-F238E27FC236}">
                  <a16:creationId xmlns:a16="http://schemas.microsoft.com/office/drawing/2014/main" id="{94153399-F4E3-4A26-8D1F-C27C010F2F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68617" y="5720605"/>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8" name="Freeform 48">
              <a:extLst>
                <a:ext uri="{FF2B5EF4-FFF2-40B4-BE49-F238E27FC236}">
                  <a16:creationId xmlns:a16="http://schemas.microsoft.com/office/drawing/2014/main" id="{C94BF928-AD5C-409A-9B47-1A017493D6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19846" y="573855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09" name="Freeform 49">
              <a:extLst>
                <a:ext uri="{FF2B5EF4-FFF2-40B4-BE49-F238E27FC236}">
                  <a16:creationId xmlns:a16="http://schemas.microsoft.com/office/drawing/2014/main" id="{7D272240-EE32-47AD-8AC8-31DEB24DF7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18978" y="5702653"/>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0" name="Freeform 10">
              <a:extLst>
                <a:ext uri="{FF2B5EF4-FFF2-40B4-BE49-F238E27FC236}">
                  <a16:creationId xmlns:a16="http://schemas.microsoft.com/office/drawing/2014/main" id="{83B016BF-7D75-4B60-814F-F7E147111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26732" y="622619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1" name="Freeform 15">
              <a:extLst>
                <a:ext uri="{FF2B5EF4-FFF2-40B4-BE49-F238E27FC236}">
                  <a16:creationId xmlns:a16="http://schemas.microsoft.com/office/drawing/2014/main" id="{C6F572BD-1DB2-4079-B2CC-3ECF49BC8C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53015" y="622787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2" name="Freeform 18">
              <a:extLst>
                <a:ext uri="{FF2B5EF4-FFF2-40B4-BE49-F238E27FC236}">
                  <a16:creationId xmlns:a16="http://schemas.microsoft.com/office/drawing/2014/main" id="{64C3115E-6B06-460D-B6EF-E987566F8A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90416" y="6201881"/>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3" name="Freeform 22">
              <a:extLst>
                <a:ext uri="{FF2B5EF4-FFF2-40B4-BE49-F238E27FC236}">
                  <a16:creationId xmlns:a16="http://schemas.microsoft.com/office/drawing/2014/main" id="{C301C42C-0160-4B99-B7E8-B615F388CC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09565" y="621563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4" name="Freeform 19">
              <a:extLst>
                <a:ext uri="{FF2B5EF4-FFF2-40B4-BE49-F238E27FC236}">
                  <a16:creationId xmlns:a16="http://schemas.microsoft.com/office/drawing/2014/main" id="{B4E6F7EC-B793-416B-9B4F-9C1BA15CFD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9465" y="6262266"/>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5" name="Freeform 20">
              <a:extLst>
                <a:ext uri="{FF2B5EF4-FFF2-40B4-BE49-F238E27FC236}">
                  <a16:creationId xmlns:a16="http://schemas.microsoft.com/office/drawing/2014/main" id="{1B40A62E-BF99-48EF-AC40-87979D97A2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32910" y="624909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6" name="Freeform 23">
              <a:extLst>
                <a:ext uri="{FF2B5EF4-FFF2-40B4-BE49-F238E27FC236}">
                  <a16:creationId xmlns:a16="http://schemas.microsoft.com/office/drawing/2014/main" id="{8C7B8795-001D-4613-AD22-3327D6396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95999" y="6218901"/>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7" name="Freeform 26">
              <a:extLst>
                <a:ext uri="{FF2B5EF4-FFF2-40B4-BE49-F238E27FC236}">
                  <a16:creationId xmlns:a16="http://schemas.microsoft.com/office/drawing/2014/main" id="{FA4ED298-D12C-4715-9422-5156B8C113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81619" y="6236854"/>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8" name="Freeform 27">
              <a:extLst>
                <a:ext uri="{FF2B5EF4-FFF2-40B4-BE49-F238E27FC236}">
                  <a16:creationId xmlns:a16="http://schemas.microsoft.com/office/drawing/2014/main" id="{E0968109-2592-45CA-85E3-F00D37104A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45353" y="6247168"/>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19" name="Freeform 28">
              <a:extLst>
                <a:ext uri="{FF2B5EF4-FFF2-40B4-BE49-F238E27FC236}">
                  <a16:creationId xmlns:a16="http://schemas.microsoft.com/office/drawing/2014/main" id="{DC32E52B-74E8-4DFD-9841-F3AC6D155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91640" y="6263782"/>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0" name="Freeform 30">
              <a:extLst>
                <a:ext uri="{FF2B5EF4-FFF2-40B4-BE49-F238E27FC236}">
                  <a16:creationId xmlns:a16="http://schemas.microsoft.com/office/drawing/2014/main" id="{389BEB50-5F73-45A8-9CDE-45E5F5795C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61847" y="627928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1" name="Freeform 5">
              <a:extLst>
                <a:ext uri="{FF2B5EF4-FFF2-40B4-BE49-F238E27FC236}">
                  <a16:creationId xmlns:a16="http://schemas.microsoft.com/office/drawing/2014/main" id="{C3B0205B-691D-4035-BBB3-2C208F34C4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83966" y="6254808"/>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2" name="Freeform 6">
              <a:extLst>
                <a:ext uri="{FF2B5EF4-FFF2-40B4-BE49-F238E27FC236}">
                  <a16:creationId xmlns:a16="http://schemas.microsoft.com/office/drawing/2014/main" id="{4AA42B2F-40EC-4D51-80D9-62E4C22CB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55370" y="626974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3" name="Freeform 7">
              <a:extLst>
                <a:ext uri="{FF2B5EF4-FFF2-40B4-BE49-F238E27FC236}">
                  <a16:creationId xmlns:a16="http://schemas.microsoft.com/office/drawing/2014/main" id="{6E1A776B-4832-4CE1-A921-864F199D83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797761" y="6276703"/>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4" name="Freeform 8">
              <a:extLst>
                <a:ext uri="{FF2B5EF4-FFF2-40B4-BE49-F238E27FC236}">
                  <a16:creationId xmlns:a16="http://schemas.microsoft.com/office/drawing/2014/main" id="{483A6BB8-57FB-4BC1-97BD-07E0A8603F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00388" y="629212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5" name="Freeform 9">
              <a:extLst>
                <a:ext uri="{FF2B5EF4-FFF2-40B4-BE49-F238E27FC236}">
                  <a16:creationId xmlns:a16="http://schemas.microsoft.com/office/drawing/2014/main" id="{DD3ACA12-7F4C-485A-B246-55DF94439D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24340" y="6252881"/>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6" name="Freeform 11">
              <a:extLst>
                <a:ext uri="{FF2B5EF4-FFF2-40B4-BE49-F238E27FC236}">
                  <a16:creationId xmlns:a16="http://schemas.microsoft.com/office/drawing/2014/main" id="{A249F8C1-B4A3-4AC9-B301-B446684C74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59376" y="6274099"/>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7" name="Freeform 12">
              <a:extLst>
                <a:ext uri="{FF2B5EF4-FFF2-40B4-BE49-F238E27FC236}">
                  <a16:creationId xmlns:a16="http://schemas.microsoft.com/office/drawing/2014/main" id="{414E8300-54E9-4B45-9699-833F0C5A21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50718" y="6277362"/>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8" name="Freeform 13">
              <a:extLst>
                <a:ext uri="{FF2B5EF4-FFF2-40B4-BE49-F238E27FC236}">
                  <a16:creationId xmlns:a16="http://schemas.microsoft.com/office/drawing/2014/main" id="{E5B5AC0C-D10B-4A3D-BC87-0547BCF21F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32824" y="625219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29" name="Freeform 14">
              <a:extLst>
                <a:ext uri="{FF2B5EF4-FFF2-40B4-BE49-F238E27FC236}">
                  <a16:creationId xmlns:a16="http://schemas.microsoft.com/office/drawing/2014/main" id="{A4828324-5D13-4FD5-B44C-4C4E46ECC5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645810" y="627123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0" name="Freeform 16">
              <a:extLst>
                <a:ext uri="{FF2B5EF4-FFF2-40B4-BE49-F238E27FC236}">
                  <a16:creationId xmlns:a16="http://schemas.microsoft.com/office/drawing/2014/main" id="{BCAF454E-07DE-462D-8D0F-DB391F0A33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97071" y="628633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1" name="Freeform 17">
              <a:extLst>
                <a:ext uri="{FF2B5EF4-FFF2-40B4-BE49-F238E27FC236}">
                  <a16:creationId xmlns:a16="http://schemas.microsoft.com/office/drawing/2014/main" id="{CB00F0CC-17DD-47F6-A615-64EE666CA1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0256" y="6289602"/>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2" name="Freeform 21">
              <a:extLst>
                <a:ext uri="{FF2B5EF4-FFF2-40B4-BE49-F238E27FC236}">
                  <a16:creationId xmlns:a16="http://schemas.microsoft.com/office/drawing/2014/main" id="{54441B51-4C42-4447-8963-87CD1573F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25098" y="63018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3" name="Freeform 25">
              <a:extLst>
                <a:ext uri="{FF2B5EF4-FFF2-40B4-BE49-F238E27FC236}">
                  <a16:creationId xmlns:a16="http://schemas.microsoft.com/office/drawing/2014/main" id="{A89895BB-8D3F-42B1-A97D-B8853945DB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01113" y="6292784"/>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4" name="Freeform 29">
              <a:extLst>
                <a:ext uri="{FF2B5EF4-FFF2-40B4-BE49-F238E27FC236}">
                  <a16:creationId xmlns:a16="http://schemas.microsoft.com/office/drawing/2014/main" id="{7768DB2B-A9A1-40FC-9D72-861EE09B85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83858" y="6323060"/>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5" name="Freeform 31">
              <a:extLst>
                <a:ext uri="{FF2B5EF4-FFF2-40B4-BE49-F238E27FC236}">
                  <a16:creationId xmlns:a16="http://schemas.microsoft.com/office/drawing/2014/main" id="{86502EC4-0017-4B76-91D8-FCCE1917BC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39432" y="630923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6" name="Freeform 106">
              <a:extLst>
                <a:ext uri="{FF2B5EF4-FFF2-40B4-BE49-F238E27FC236}">
                  <a16:creationId xmlns:a16="http://schemas.microsoft.com/office/drawing/2014/main" id="{FDC5254C-6874-4B06-8A35-3AE718B9BF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70829" y="629902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7" name="Freeform 19">
              <a:extLst>
                <a:ext uri="{FF2B5EF4-FFF2-40B4-BE49-F238E27FC236}">
                  <a16:creationId xmlns:a16="http://schemas.microsoft.com/office/drawing/2014/main" id="{56C43679-E68C-4D8B-9D0F-58162BF769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1445" y="620188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8" name="Freeform 20">
              <a:extLst>
                <a:ext uri="{FF2B5EF4-FFF2-40B4-BE49-F238E27FC236}">
                  <a16:creationId xmlns:a16="http://schemas.microsoft.com/office/drawing/2014/main" id="{39010890-8EE4-4C57-B6DC-4473B2EC10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44890" y="6188705"/>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9" name="Freeform 27">
              <a:extLst>
                <a:ext uri="{FF2B5EF4-FFF2-40B4-BE49-F238E27FC236}">
                  <a16:creationId xmlns:a16="http://schemas.microsoft.com/office/drawing/2014/main" id="{753E783C-B9EA-468B-A4F6-7FA43AD1F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8743" y="623405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0" name="Freeform 28">
              <a:extLst>
                <a:ext uri="{FF2B5EF4-FFF2-40B4-BE49-F238E27FC236}">
                  <a16:creationId xmlns:a16="http://schemas.microsoft.com/office/drawing/2014/main" id="{1B6669F5-12B9-45CC-B561-78BC93B9D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4878" y="6201882"/>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1" name="Freeform 5">
              <a:extLst>
                <a:ext uri="{FF2B5EF4-FFF2-40B4-BE49-F238E27FC236}">
                  <a16:creationId xmlns:a16="http://schemas.microsoft.com/office/drawing/2014/main" id="{8D353A2A-1C05-473E-9F85-E8700AC2A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95946" y="619442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2" name="Freeform 6">
              <a:extLst>
                <a:ext uri="{FF2B5EF4-FFF2-40B4-BE49-F238E27FC236}">
                  <a16:creationId xmlns:a16="http://schemas.microsoft.com/office/drawing/2014/main" id="{AB37D4B4-3F42-4489-8AE8-E84500D3B1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79131" y="619004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3" name="Freeform 7">
              <a:extLst>
                <a:ext uri="{FF2B5EF4-FFF2-40B4-BE49-F238E27FC236}">
                  <a16:creationId xmlns:a16="http://schemas.microsoft.com/office/drawing/2014/main" id="{54951EAF-861B-4313-A253-F271749C5A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9741" y="621631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4" name="Freeform 8">
              <a:extLst>
                <a:ext uri="{FF2B5EF4-FFF2-40B4-BE49-F238E27FC236}">
                  <a16:creationId xmlns:a16="http://schemas.microsoft.com/office/drawing/2014/main" id="{F9049C2B-38AD-47BA-819A-B293191727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11919" y="6195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5" name="Freeform 9">
              <a:extLst>
                <a:ext uri="{FF2B5EF4-FFF2-40B4-BE49-F238E27FC236}">
                  <a16:creationId xmlns:a16="http://schemas.microsoft.com/office/drawing/2014/main" id="{8A043790-1DE1-486D-80BF-3F2C29815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36320" y="6192496"/>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6" name="Freeform 11">
              <a:extLst>
                <a:ext uri="{FF2B5EF4-FFF2-40B4-BE49-F238E27FC236}">
                  <a16:creationId xmlns:a16="http://schemas.microsoft.com/office/drawing/2014/main" id="{E1AC2D85-97D6-4FCE-B7F8-95447DAD0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71356" y="6213714"/>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7" name="Freeform 12">
              <a:extLst>
                <a:ext uri="{FF2B5EF4-FFF2-40B4-BE49-F238E27FC236}">
                  <a16:creationId xmlns:a16="http://schemas.microsoft.com/office/drawing/2014/main" id="{D7ADF5D0-3DEC-4538-A101-B2E90C890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62698" y="621697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8" name="Freeform 13">
              <a:extLst>
                <a:ext uri="{FF2B5EF4-FFF2-40B4-BE49-F238E27FC236}">
                  <a16:creationId xmlns:a16="http://schemas.microsoft.com/office/drawing/2014/main" id="{28157D54-E68A-4E37-8A75-CC2CEBA0C8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44804" y="619180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49" name="Freeform 14">
              <a:extLst>
                <a:ext uri="{FF2B5EF4-FFF2-40B4-BE49-F238E27FC236}">
                  <a16:creationId xmlns:a16="http://schemas.microsoft.com/office/drawing/2014/main" id="{97C6DD1F-011E-4405-896F-1434D8ED9C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08230" y="622024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0" name="Freeform 16">
              <a:extLst>
                <a:ext uri="{FF2B5EF4-FFF2-40B4-BE49-F238E27FC236}">
                  <a16:creationId xmlns:a16="http://schemas.microsoft.com/office/drawing/2014/main" id="{87D9B685-46A3-48B9-8332-62674FC5FB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09051" y="6225954"/>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1" name="Freeform 17">
              <a:extLst>
                <a:ext uri="{FF2B5EF4-FFF2-40B4-BE49-F238E27FC236}">
                  <a16:creationId xmlns:a16="http://schemas.microsoft.com/office/drawing/2014/main" id="{61F1051A-5881-4D38-97E8-9879823614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979760" y="6212486"/>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2" name="Freeform 21">
              <a:extLst>
                <a:ext uri="{FF2B5EF4-FFF2-40B4-BE49-F238E27FC236}">
                  <a16:creationId xmlns:a16="http://schemas.microsoft.com/office/drawing/2014/main" id="{87A4A793-361C-4524-B989-098D5F082B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42828" y="6202288"/>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3" name="Freeform 25">
              <a:extLst>
                <a:ext uri="{FF2B5EF4-FFF2-40B4-BE49-F238E27FC236}">
                  <a16:creationId xmlns:a16="http://schemas.microsoft.com/office/drawing/2014/main" id="{E24E8E5F-2AE2-49DA-B760-B87188FA0B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48498" y="622024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4" name="Freeform 29">
              <a:extLst>
                <a:ext uri="{FF2B5EF4-FFF2-40B4-BE49-F238E27FC236}">
                  <a16:creationId xmlns:a16="http://schemas.microsoft.com/office/drawing/2014/main" id="{C75E5453-4D54-446F-A7DB-29FEFFB018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97998" y="620249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5" name="Freeform 31">
              <a:extLst>
                <a:ext uri="{FF2B5EF4-FFF2-40B4-BE49-F238E27FC236}">
                  <a16:creationId xmlns:a16="http://schemas.microsoft.com/office/drawing/2014/main" id="{AF04A086-2766-4C9A-B445-417BB07CE4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75116" y="6213588"/>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56" name="Freeform 19">
              <a:extLst>
                <a:ext uri="{FF2B5EF4-FFF2-40B4-BE49-F238E27FC236}">
                  <a16:creationId xmlns:a16="http://schemas.microsoft.com/office/drawing/2014/main" id="{902391F4-7B22-437F-9BD0-E579059D20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42041" y="603199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Tree>
    <p:extLst>
      <p:ext uri="{BB962C8B-B14F-4D97-AF65-F5344CB8AC3E}">
        <p14:creationId xmlns:p14="http://schemas.microsoft.com/office/powerpoint/2010/main" val="4196590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two people&#10;&#10;Description automatically generated with low confidence">
            <a:extLst>
              <a:ext uri="{FF2B5EF4-FFF2-40B4-BE49-F238E27FC236}">
                <a16:creationId xmlns:a16="http://schemas.microsoft.com/office/drawing/2014/main" id="{F821D3F9-6250-5358-7F87-71304A873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53" y="79716"/>
            <a:ext cx="4916043" cy="6437376"/>
          </a:xfrm>
          <a:prstGeom prst="rect">
            <a:avLst/>
          </a:prstGeom>
        </p:spPr>
      </p:pic>
      <p:sp>
        <p:nvSpPr>
          <p:cNvPr id="6" name="TextBox 5">
            <a:extLst>
              <a:ext uri="{FF2B5EF4-FFF2-40B4-BE49-F238E27FC236}">
                <a16:creationId xmlns:a16="http://schemas.microsoft.com/office/drawing/2014/main" id="{6B1214D5-2431-B26D-75F8-CC3E0C1D3303}"/>
              </a:ext>
            </a:extLst>
          </p:cNvPr>
          <p:cNvSpPr txBox="1"/>
          <p:nvPr/>
        </p:nvSpPr>
        <p:spPr>
          <a:xfrm>
            <a:off x="5208596" y="4759626"/>
            <a:ext cx="6093822" cy="1323439"/>
          </a:xfrm>
          <a:prstGeom prst="rect">
            <a:avLst/>
          </a:prstGeom>
          <a:noFill/>
        </p:spPr>
        <p:txBody>
          <a:bodyPr wrap="square">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Augustine</a:t>
            </a:r>
          </a:p>
          <a:p>
            <a:pPr algn="ctr"/>
            <a:r>
              <a:rPr lang="en-US" sz="4000" b="0" cap="none" spc="0" dirty="0">
                <a:ln w="0"/>
                <a:solidFill>
                  <a:schemeClr val="tx1"/>
                </a:solidFill>
                <a:effectLst>
                  <a:outerShdw blurRad="38100" dist="19050" dir="2700000" algn="tl" rotWithShape="0">
                    <a:schemeClr val="dk1">
                      <a:alpha val="40000"/>
                    </a:schemeClr>
                  </a:outerShdw>
                </a:effectLst>
              </a:rPr>
              <a:t>with his mother, Monica</a:t>
            </a:r>
          </a:p>
        </p:txBody>
      </p:sp>
    </p:spTree>
    <p:extLst>
      <p:ext uri="{BB962C8B-B14F-4D97-AF65-F5344CB8AC3E}">
        <p14:creationId xmlns:p14="http://schemas.microsoft.com/office/powerpoint/2010/main" val="389138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vestment, old&#10;&#10;Description automatically generated">
            <a:extLst>
              <a:ext uri="{FF2B5EF4-FFF2-40B4-BE49-F238E27FC236}">
                <a16:creationId xmlns:a16="http://schemas.microsoft.com/office/drawing/2014/main" id="{BAF969D7-BC92-0C67-E3CD-0A87438F6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37" y="489857"/>
            <a:ext cx="4408714" cy="5878285"/>
          </a:xfrm>
          <a:prstGeom prst="rect">
            <a:avLst/>
          </a:prstGeom>
        </p:spPr>
      </p:pic>
      <p:sp>
        <p:nvSpPr>
          <p:cNvPr id="4" name="Rectangle 3">
            <a:extLst>
              <a:ext uri="{FF2B5EF4-FFF2-40B4-BE49-F238E27FC236}">
                <a16:creationId xmlns:a16="http://schemas.microsoft.com/office/drawing/2014/main" id="{AB28CE50-F727-A983-EF5C-6623350267FC}"/>
              </a:ext>
            </a:extLst>
          </p:cNvPr>
          <p:cNvSpPr/>
          <p:nvPr/>
        </p:nvSpPr>
        <p:spPr>
          <a:xfrm>
            <a:off x="5613049" y="742183"/>
            <a:ext cx="43361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 Augustine</a:t>
            </a:r>
          </a:p>
        </p:txBody>
      </p:sp>
      <p:pic>
        <p:nvPicPr>
          <p:cNvPr id="6" name="Picture 5" descr="Diagram&#10;&#10;Description automatically generated">
            <a:extLst>
              <a:ext uri="{FF2B5EF4-FFF2-40B4-BE49-F238E27FC236}">
                <a16:creationId xmlns:a16="http://schemas.microsoft.com/office/drawing/2014/main" id="{ECC4EC8D-499E-B95E-EB93-B5EAFBA5C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880" y="2053590"/>
            <a:ext cx="4501787" cy="4501787"/>
          </a:xfrm>
          <a:prstGeom prst="rect">
            <a:avLst/>
          </a:prstGeom>
        </p:spPr>
      </p:pic>
    </p:spTree>
    <p:extLst>
      <p:ext uri="{BB962C8B-B14F-4D97-AF65-F5344CB8AC3E}">
        <p14:creationId xmlns:p14="http://schemas.microsoft.com/office/powerpoint/2010/main" val="1437858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stone, old, altar&#10;&#10;Description automatically generated">
            <a:extLst>
              <a:ext uri="{FF2B5EF4-FFF2-40B4-BE49-F238E27FC236}">
                <a16:creationId xmlns:a16="http://schemas.microsoft.com/office/drawing/2014/main" id="{495D4637-A135-DA6C-0486-CF7B35B78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25" y="310896"/>
            <a:ext cx="4421374" cy="6236208"/>
          </a:xfrm>
          <a:prstGeom prst="rect">
            <a:avLst/>
          </a:prstGeom>
        </p:spPr>
      </p:pic>
      <p:sp>
        <p:nvSpPr>
          <p:cNvPr id="4" name="Rectangle 3">
            <a:extLst>
              <a:ext uri="{FF2B5EF4-FFF2-40B4-BE49-F238E27FC236}">
                <a16:creationId xmlns:a16="http://schemas.microsoft.com/office/drawing/2014/main" id="{36F66155-D7FC-D6CF-B5D7-AE3A0A884892}"/>
              </a:ext>
            </a:extLst>
          </p:cNvPr>
          <p:cNvSpPr/>
          <p:nvPr/>
        </p:nvSpPr>
        <p:spPr>
          <a:xfrm>
            <a:off x="5913495" y="2327255"/>
            <a:ext cx="4336122" cy="2585323"/>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Tomb of</a:t>
            </a:r>
          </a:p>
          <a:p>
            <a:pPr algn="ctr"/>
            <a:r>
              <a:rPr lang="en-US" sz="5400" dirty="0">
                <a:ln w="0"/>
                <a:effectLst>
                  <a:outerShdw blurRad="38100" dist="19050" dir="2700000" algn="tl" rotWithShape="0">
                    <a:schemeClr val="dk1">
                      <a:alpha val="40000"/>
                    </a:schemeClr>
                  </a:outerShdw>
                </a:effectLst>
              </a:rPr>
              <a:t>St. Augustine</a:t>
            </a:r>
          </a:p>
          <a:p>
            <a:pPr algn="ctr"/>
            <a:r>
              <a:rPr lang="en-US" sz="5400" b="0" cap="none" spc="0" dirty="0">
                <a:ln w="0"/>
                <a:solidFill>
                  <a:schemeClr val="tx1"/>
                </a:solidFill>
                <a:effectLst>
                  <a:outerShdw blurRad="38100" dist="19050" dir="2700000" algn="tl" rotWithShape="0">
                    <a:schemeClr val="dk1">
                      <a:alpha val="40000"/>
                    </a:schemeClr>
                  </a:outerShdw>
                </a:effectLst>
              </a:rPr>
              <a:t>Pavia, Italy</a:t>
            </a:r>
          </a:p>
        </p:txBody>
      </p:sp>
    </p:spTree>
    <p:extLst>
      <p:ext uri="{BB962C8B-B14F-4D97-AF65-F5344CB8AC3E}">
        <p14:creationId xmlns:p14="http://schemas.microsoft.com/office/powerpoint/2010/main" val="55520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30A8-F4EF-A4AD-93FC-6BA8A3DDF682}"/>
              </a:ext>
            </a:extLst>
          </p:cNvPr>
          <p:cNvSpPr>
            <a:spLocks noGrp="1"/>
          </p:cNvSpPr>
          <p:nvPr>
            <p:ph type="title"/>
          </p:nvPr>
        </p:nvSpPr>
        <p:spPr/>
        <p:txBody>
          <a:bodyPr/>
          <a:lstStyle/>
          <a:p>
            <a:r>
              <a:rPr lang="en-US" dirty="0"/>
              <a:t>Diocletian</a:t>
            </a:r>
          </a:p>
        </p:txBody>
      </p:sp>
      <p:pic>
        <p:nvPicPr>
          <p:cNvPr id="5" name="Content Placeholder 4" descr="A picture containing indoor, building, sculpture, old&#10;&#10;Description automatically generated">
            <a:extLst>
              <a:ext uri="{FF2B5EF4-FFF2-40B4-BE49-F238E27FC236}">
                <a16:creationId xmlns:a16="http://schemas.microsoft.com/office/drawing/2014/main" id="{9A4C9F2E-D126-112C-712B-C79B8DC37A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871" y="1677171"/>
            <a:ext cx="3270936" cy="4351337"/>
          </a:xfrm>
        </p:spPr>
      </p:pic>
      <p:sp>
        <p:nvSpPr>
          <p:cNvPr id="6" name="Rectangle 5">
            <a:extLst>
              <a:ext uri="{FF2B5EF4-FFF2-40B4-BE49-F238E27FC236}">
                <a16:creationId xmlns:a16="http://schemas.microsoft.com/office/drawing/2014/main" id="{5795C3B8-2E9A-81BE-C43F-2921CEEFACA4}"/>
              </a:ext>
            </a:extLst>
          </p:cNvPr>
          <p:cNvSpPr/>
          <p:nvPr/>
        </p:nvSpPr>
        <p:spPr>
          <a:xfrm>
            <a:off x="5020480" y="3220609"/>
            <a:ext cx="5513432"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Emperor,</a:t>
            </a:r>
            <a:r>
              <a:rPr lang="en-US" sz="4000" b="0" cap="none" spc="0" dirty="0">
                <a:ln w="0"/>
                <a:solidFill>
                  <a:schemeClr val="tx1"/>
                </a:solidFill>
                <a:effectLst>
                  <a:outerShdw blurRad="38100" dist="19050" dir="2700000" algn="tl" rotWithShape="0">
                    <a:schemeClr val="dk1">
                      <a:alpha val="40000"/>
                    </a:schemeClr>
                  </a:outerShdw>
                </a:effectLst>
              </a:rPr>
              <a:t> 284-305 A.D.</a:t>
            </a:r>
          </a:p>
        </p:txBody>
      </p:sp>
    </p:spTree>
    <p:extLst>
      <p:ext uri="{BB962C8B-B14F-4D97-AF65-F5344CB8AC3E}">
        <p14:creationId xmlns:p14="http://schemas.microsoft.com/office/powerpoint/2010/main" val="1828913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3947C-AB25-99D0-978B-D9771039A715}"/>
              </a:ext>
            </a:extLst>
          </p:cNvPr>
          <p:cNvSpPr/>
          <p:nvPr/>
        </p:nvSpPr>
        <p:spPr>
          <a:xfrm>
            <a:off x="650438" y="1381131"/>
            <a:ext cx="9967799" cy="2800767"/>
          </a:xfrm>
          <a:prstGeom prst="rect">
            <a:avLst/>
          </a:prstGeom>
          <a:noFill/>
        </p:spPr>
        <p:txBody>
          <a:bodyPr wrap="squar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rPr>
              <a:t>Some Questions to</a:t>
            </a:r>
          </a:p>
          <a:p>
            <a:pPr algn="ctr"/>
            <a:r>
              <a:rPr lang="en-US" sz="8800" dirty="0">
                <a:ln w="0"/>
                <a:effectLst>
                  <a:outerShdw blurRad="38100" dist="19050" dir="2700000" algn="tl" rotWithShape="0">
                    <a:schemeClr val="dk1">
                      <a:alpha val="40000"/>
                    </a:schemeClr>
                  </a:outerShdw>
                </a:effectLst>
              </a:rPr>
              <a:t>Think About</a:t>
            </a:r>
            <a:endParaRPr lang="en-US" sz="8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88601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9775A-A6AC-45BD-020C-AE1DE1A98191}"/>
              </a:ext>
            </a:extLst>
          </p:cNvPr>
          <p:cNvSpPr/>
          <p:nvPr/>
        </p:nvSpPr>
        <p:spPr>
          <a:xfrm>
            <a:off x="1288850" y="951922"/>
            <a:ext cx="9017148" cy="4524315"/>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Why was it important</a:t>
            </a:r>
          </a:p>
          <a:p>
            <a:pPr algn="ctr"/>
            <a:r>
              <a:rPr lang="en-US" sz="7200" b="0" cap="none" spc="0" dirty="0">
                <a:ln w="0"/>
                <a:solidFill>
                  <a:schemeClr val="tx1"/>
                </a:solidFill>
                <a:effectLst>
                  <a:outerShdw blurRad="38100" dist="19050" dir="2700000" algn="tl" rotWithShape="0">
                    <a:schemeClr val="dk1">
                      <a:alpha val="40000"/>
                    </a:schemeClr>
                  </a:outerShdw>
                </a:effectLst>
              </a:rPr>
              <a:t>to have only one</a:t>
            </a:r>
          </a:p>
          <a:p>
            <a:pPr algn="ctr"/>
            <a:r>
              <a:rPr lang="en-US" sz="7200" dirty="0">
                <a:ln w="0"/>
                <a:effectLst>
                  <a:outerShdw blurRad="38100" dist="19050" dir="2700000" algn="tl" rotWithShape="0">
                    <a:schemeClr val="dk1">
                      <a:alpha val="40000"/>
                    </a:schemeClr>
                  </a:outerShdw>
                </a:effectLst>
              </a:rPr>
              <a:t>“True Church”</a:t>
            </a:r>
          </a:p>
          <a:p>
            <a:pPr algn="ctr"/>
            <a:r>
              <a:rPr lang="en-US" sz="72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724363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9775A-A6AC-45BD-020C-AE1DE1A98191}"/>
              </a:ext>
            </a:extLst>
          </p:cNvPr>
          <p:cNvSpPr/>
          <p:nvPr/>
        </p:nvSpPr>
        <p:spPr>
          <a:xfrm>
            <a:off x="477705" y="951922"/>
            <a:ext cx="10639451" cy="3416320"/>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How did these Christians</a:t>
            </a:r>
          </a:p>
          <a:p>
            <a:pPr algn="ctr"/>
            <a:r>
              <a:rPr lang="en-US" sz="7200" dirty="0">
                <a:ln w="0"/>
                <a:effectLst>
                  <a:outerShdw blurRad="38100" dist="19050" dir="2700000" algn="tl" rotWithShape="0">
                    <a:schemeClr val="dk1">
                      <a:alpha val="40000"/>
                    </a:schemeClr>
                  </a:outerShdw>
                </a:effectLst>
              </a:rPr>
              <a:t>d</a:t>
            </a:r>
            <a:r>
              <a:rPr lang="en-US" sz="7200" b="0" cap="none" spc="0" dirty="0">
                <a:ln w="0"/>
                <a:solidFill>
                  <a:schemeClr val="tx1"/>
                </a:solidFill>
                <a:effectLst>
                  <a:outerShdw blurRad="38100" dist="19050" dir="2700000" algn="tl" rotWithShape="0">
                    <a:schemeClr val="dk1">
                      <a:alpha val="40000"/>
                    </a:schemeClr>
                  </a:outerShdw>
                </a:effectLst>
              </a:rPr>
              <a:t>etermine which was</a:t>
            </a:r>
          </a:p>
          <a:p>
            <a:pPr algn="ctr"/>
            <a:r>
              <a:rPr lang="en-US" sz="7200" dirty="0">
                <a:ln w="0"/>
                <a:effectLst>
                  <a:outerShdw blurRad="38100" dist="19050" dir="2700000" algn="tl" rotWithShape="0">
                    <a:schemeClr val="dk1">
                      <a:alpha val="40000"/>
                    </a:schemeClr>
                  </a:outerShdw>
                </a:effectLst>
              </a:rPr>
              <a:t>The “True Church”?</a:t>
            </a:r>
            <a:endParaRPr lang="en-US" sz="7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55795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9775A-A6AC-45BD-020C-AE1DE1A98191}"/>
              </a:ext>
            </a:extLst>
          </p:cNvPr>
          <p:cNvSpPr/>
          <p:nvPr/>
        </p:nvSpPr>
        <p:spPr>
          <a:xfrm>
            <a:off x="448057" y="951922"/>
            <a:ext cx="10698763" cy="4524315"/>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Why did the government</a:t>
            </a:r>
          </a:p>
          <a:p>
            <a:pPr algn="ctr"/>
            <a:r>
              <a:rPr lang="en-US" sz="7200" b="0" cap="none" spc="0" dirty="0">
                <a:ln w="0"/>
                <a:solidFill>
                  <a:schemeClr val="tx1"/>
                </a:solidFill>
                <a:effectLst>
                  <a:outerShdw blurRad="38100" dist="19050" dir="2700000" algn="tl" rotWithShape="0">
                    <a:schemeClr val="dk1">
                      <a:alpha val="40000"/>
                    </a:schemeClr>
                  </a:outerShdw>
                </a:effectLst>
              </a:rPr>
              <a:t>have to get involved</a:t>
            </a:r>
          </a:p>
          <a:p>
            <a:pPr algn="ctr"/>
            <a:r>
              <a:rPr lang="en-US" sz="7200" dirty="0">
                <a:ln w="0"/>
                <a:effectLst>
                  <a:outerShdw blurRad="38100" dist="19050" dir="2700000" algn="tl" rotWithShape="0">
                    <a:schemeClr val="dk1">
                      <a:alpha val="40000"/>
                    </a:schemeClr>
                  </a:outerShdw>
                </a:effectLst>
              </a:rPr>
              <a:t>in determining the</a:t>
            </a:r>
          </a:p>
          <a:p>
            <a:pPr algn="ctr"/>
            <a:r>
              <a:rPr lang="en-US" sz="7200" b="0" cap="none" spc="0" dirty="0">
                <a:ln w="0"/>
                <a:solidFill>
                  <a:schemeClr val="tx1"/>
                </a:solidFill>
                <a:effectLst>
                  <a:outerShdw blurRad="38100" dist="19050" dir="2700000" algn="tl" rotWithShape="0">
                    <a:schemeClr val="dk1">
                      <a:alpha val="40000"/>
                    </a:schemeClr>
                  </a:outerShdw>
                </a:effectLst>
              </a:rPr>
              <a:t>“True Church”?</a:t>
            </a:r>
          </a:p>
        </p:txBody>
      </p:sp>
    </p:spTree>
    <p:extLst>
      <p:ext uri="{BB962C8B-B14F-4D97-AF65-F5344CB8AC3E}">
        <p14:creationId xmlns:p14="http://schemas.microsoft.com/office/powerpoint/2010/main" val="1487679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9775A-A6AC-45BD-020C-AE1DE1A98191}"/>
              </a:ext>
            </a:extLst>
          </p:cNvPr>
          <p:cNvSpPr/>
          <p:nvPr/>
        </p:nvSpPr>
        <p:spPr>
          <a:xfrm>
            <a:off x="662993" y="951922"/>
            <a:ext cx="10046725" cy="3416320"/>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Are there any Masonic</a:t>
            </a:r>
          </a:p>
          <a:p>
            <a:pPr algn="ctr"/>
            <a:r>
              <a:rPr lang="en-US" sz="7200" dirty="0">
                <a:ln w="0"/>
                <a:effectLst>
                  <a:outerShdw blurRad="38100" dist="19050" dir="2700000" algn="tl" rotWithShape="0">
                    <a:schemeClr val="dk1">
                      <a:alpha val="40000"/>
                    </a:schemeClr>
                  </a:outerShdw>
                </a:effectLst>
              </a:rPr>
              <a:t>lessons to be</a:t>
            </a:r>
          </a:p>
          <a:p>
            <a:pPr algn="ctr"/>
            <a:r>
              <a:rPr lang="en-US" sz="7200" dirty="0">
                <a:ln w="0"/>
                <a:effectLst>
                  <a:outerShdw blurRad="38100" dist="19050" dir="2700000" algn="tl" rotWithShape="0">
                    <a:schemeClr val="dk1">
                      <a:alpha val="40000"/>
                    </a:schemeClr>
                  </a:outerShdw>
                </a:effectLst>
              </a:rPr>
              <a:t>learned from this story?</a:t>
            </a:r>
            <a:endParaRPr lang="en-US" sz="7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20494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E0BCE-ABCC-8F30-B438-D170B24EF077}"/>
              </a:ext>
            </a:extLst>
          </p:cNvPr>
          <p:cNvSpPr/>
          <p:nvPr/>
        </p:nvSpPr>
        <p:spPr>
          <a:xfrm>
            <a:off x="3464654" y="5515809"/>
            <a:ext cx="7019294" cy="923330"/>
          </a:xfrm>
          <a:prstGeom prst="rect">
            <a:avLst/>
          </a:prstGeom>
          <a:noFill/>
        </p:spPr>
        <p:txBody>
          <a:bodyPr wrap="none" lIns="91440" tIns="45720" rIns="91440" bIns="45720">
            <a:spAutoFit/>
          </a:bodyPr>
          <a:lstStyle/>
          <a:p>
            <a:pPr algn="ctr"/>
            <a:r>
              <a:rPr lang="en-US" sz="5400" b="0" i="1" cap="none" spc="0" dirty="0">
                <a:ln w="0"/>
                <a:solidFill>
                  <a:schemeClr val="tx1"/>
                </a:solidFill>
                <a:effectLst>
                  <a:outerShdw blurRad="38100" dist="19050" dir="2700000" algn="tl" rotWithShape="0">
                    <a:schemeClr val="dk1">
                      <a:alpha val="40000"/>
                    </a:schemeClr>
                  </a:outerShdw>
                </a:effectLst>
              </a:rPr>
              <a:t>John L. Cooper III, IX</a:t>
            </a:r>
            <a:r>
              <a:rPr lang="en-US" sz="5400" b="0" i="1" cap="none" spc="0" baseline="30000" dirty="0">
                <a:ln w="0"/>
                <a:solidFill>
                  <a:schemeClr val="tx1"/>
                </a:solidFill>
                <a:effectLst>
                  <a:outerShdw blurRad="38100" dist="19050" dir="2700000" algn="tl" rotWithShape="0">
                    <a:schemeClr val="dk1">
                      <a:alpha val="40000"/>
                    </a:schemeClr>
                  </a:outerShdw>
                </a:effectLst>
              </a:rPr>
              <a:t>o</a:t>
            </a:r>
          </a:p>
        </p:txBody>
      </p:sp>
      <p:pic>
        <p:nvPicPr>
          <p:cNvPr id="4" name="Picture 3" descr="Logo&#10;&#10;Description automatically generated">
            <a:extLst>
              <a:ext uri="{FF2B5EF4-FFF2-40B4-BE49-F238E27FC236}">
                <a16:creationId xmlns:a16="http://schemas.microsoft.com/office/drawing/2014/main" id="{9421D006-11DB-7D53-FBA2-E7D88959A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140" y="704717"/>
            <a:ext cx="2634659" cy="4334014"/>
          </a:xfrm>
          <a:prstGeom prst="rect">
            <a:avLst/>
          </a:prstGeom>
        </p:spPr>
      </p:pic>
    </p:spTree>
    <p:extLst>
      <p:ext uri="{BB962C8B-B14F-4D97-AF65-F5344CB8AC3E}">
        <p14:creationId xmlns:p14="http://schemas.microsoft.com/office/powerpoint/2010/main" val="229176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30A8-F4EF-A4AD-93FC-6BA8A3DDF682}"/>
              </a:ext>
            </a:extLst>
          </p:cNvPr>
          <p:cNvSpPr>
            <a:spLocks noGrp="1"/>
          </p:cNvSpPr>
          <p:nvPr>
            <p:ph type="title"/>
          </p:nvPr>
        </p:nvSpPr>
        <p:spPr/>
        <p:txBody>
          <a:bodyPr/>
          <a:lstStyle/>
          <a:p>
            <a:r>
              <a:rPr lang="en-US" dirty="0"/>
              <a:t>Constantine the Great</a:t>
            </a:r>
          </a:p>
        </p:txBody>
      </p:sp>
      <p:pic>
        <p:nvPicPr>
          <p:cNvPr id="5" name="Content Placeholder 4">
            <a:extLst>
              <a:ext uri="{FF2B5EF4-FFF2-40B4-BE49-F238E27FC236}">
                <a16:creationId xmlns:a16="http://schemas.microsoft.com/office/drawing/2014/main" id="{9A4C9F2E-D126-112C-712B-C79B8DC37A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47978" y="1677171"/>
            <a:ext cx="2862721" cy="4351337"/>
          </a:xfrm>
        </p:spPr>
      </p:pic>
      <p:sp>
        <p:nvSpPr>
          <p:cNvPr id="6" name="Rectangle 5">
            <a:extLst>
              <a:ext uri="{FF2B5EF4-FFF2-40B4-BE49-F238E27FC236}">
                <a16:creationId xmlns:a16="http://schemas.microsoft.com/office/drawing/2014/main" id="{5795C3B8-2E9A-81BE-C43F-2921CEEFACA4}"/>
              </a:ext>
            </a:extLst>
          </p:cNvPr>
          <p:cNvSpPr/>
          <p:nvPr/>
        </p:nvSpPr>
        <p:spPr>
          <a:xfrm>
            <a:off x="5020480" y="3220609"/>
            <a:ext cx="5513432"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Emperor,</a:t>
            </a:r>
            <a:r>
              <a:rPr lang="en-US" sz="4000" b="0" cap="none" spc="0" dirty="0">
                <a:ln w="0"/>
                <a:solidFill>
                  <a:schemeClr val="tx1"/>
                </a:solidFill>
                <a:effectLst>
                  <a:outerShdw blurRad="38100" dist="19050" dir="2700000" algn="tl" rotWithShape="0">
                    <a:schemeClr val="dk1">
                      <a:alpha val="40000"/>
                    </a:schemeClr>
                  </a:outerShdw>
                </a:effectLst>
              </a:rPr>
              <a:t> 306-337 A.D.</a:t>
            </a:r>
          </a:p>
        </p:txBody>
      </p:sp>
    </p:spTree>
    <p:extLst>
      <p:ext uri="{BB962C8B-B14F-4D97-AF65-F5344CB8AC3E}">
        <p14:creationId xmlns:p14="http://schemas.microsoft.com/office/powerpoint/2010/main" val="3502161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30A8-F4EF-A4AD-93FC-6BA8A3DDF682}"/>
              </a:ext>
            </a:extLst>
          </p:cNvPr>
          <p:cNvSpPr>
            <a:spLocks noGrp="1"/>
          </p:cNvSpPr>
          <p:nvPr>
            <p:ph type="title"/>
          </p:nvPr>
        </p:nvSpPr>
        <p:spPr/>
        <p:txBody>
          <a:bodyPr/>
          <a:lstStyle/>
          <a:p>
            <a:r>
              <a:rPr lang="en-US" dirty="0"/>
              <a:t>Theodosius the Great</a:t>
            </a:r>
          </a:p>
        </p:txBody>
      </p:sp>
      <p:pic>
        <p:nvPicPr>
          <p:cNvPr id="5" name="Content Placeholder 4">
            <a:extLst>
              <a:ext uri="{FF2B5EF4-FFF2-40B4-BE49-F238E27FC236}">
                <a16:creationId xmlns:a16="http://schemas.microsoft.com/office/drawing/2014/main" id="{9A4C9F2E-D126-112C-712B-C79B8DC37A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65343" y="1677171"/>
            <a:ext cx="2827991" cy="4351337"/>
          </a:xfrm>
        </p:spPr>
      </p:pic>
      <p:sp>
        <p:nvSpPr>
          <p:cNvPr id="6" name="Rectangle 5">
            <a:extLst>
              <a:ext uri="{FF2B5EF4-FFF2-40B4-BE49-F238E27FC236}">
                <a16:creationId xmlns:a16="http://schemas.microsoft.com/office/drawing/2014/main" id="{5795C3B8-2E9A-81BE-C43F-2921CEEFACA4}"/>
              </a:ext>
            </a:extLst>
          </p:cNvPr>
          <p:cNvSpPr/>
          <p:nvPr/>
        </p:nvSpPr>
        <p:spPr>
          <a:xfrm>
            <a:off x="5020480" y="3220609"/>
            <a:ext cx="5513432" cy="707886"/>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Emperor,</a:t>
            </a:r>
            <a:r>
              <a:rPr lang="en-US" sz="4000" b="0" cap="none" spc="0" dirty="0">
                <a:ln w="0"/>
                <a:solidFill>
                  <a:schemeClr val="tx1"/>
                </a:solidFill>
                <a:effectLst>
                  <a:outerShdw blurRad="38100" dist="19050" dir="2700000" algn="tl" rotWithShape="0">
                    <a:schemeClr val="dk1">
                      <a:alpha val="40000"/>
                    </a:schemeClr>
                  </a:outerShdw>
                </a:effectLst>
              </a:rPr>
              <a:t> 379-395 A.D.</a:t>
            </a:r>
          </a:p>
        </p:txBody>
      </p:sp>
    </p:spTree>
    <p:extLst>
      <p:ext uri="{BB962C8B-B14F-4D97-AF65-F5344CB8AC3E}">
        <p14:creationId xmlns:p14="http://schemas.microsoft.com/office/powerpoint/2010/main" val="1205492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AC9B-0AD5-0D2E-3828-81105739BC94}"/>
              </a:ext>
            </a:extLst>
          </p:cNvPr>
          <p:cNvSpPr>
            <a:spLocks noGrp="1"/>
          </p:cNvSpPr>
          <p:nvPr>
            <p:ph type="title"/>
          </p:nvPr>
        </p:nvSpPr>
        <p:spPr/>
        <p:txBody>
          <a:bodyPr/>
          <a:lstStyle/>
          <a:p>
            <a:r>
              <a:rPr lang="en-US" dirty="0"/>
              <a:t>The Diocletian Persecution</a:t>
            </a:r>
          </a:p>
        </p:txBody>
      </p:sp>
      <p:pic>
        <p:nvPicPr>
          <p:cNvPr id="5" name="Content Placeholder 4" descr="A picture containing text, several&#10;&#10;Description automatically generated">
            <a:extLst>
              <a:ext uri="{FF2B5EF4-FFF2-40B4-BE49-F238E27FC236}">
                <a16:creationId xmlns:a16="http://schemas.microsoft.com/office/drawing/2014/main" id="{68327F4D-030E-D2AC-13D6-C47088E7A7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5630" y="1828483"/>
            <a:ext cx="5751932" cy="4351337"/>
          </a:xfrm>
        </p:spPr>
      </p:pic>
    </p:spTree>
    <p:extLst>
      <p:ext uri="{BB962C8B-B14F-4D97-AF65-F5344CB8AC3E}">
        <p14:creationId xmlns:p14="http://schemas.microsoft.com/office/powerpoint/2010/main" val="2126736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AC9B-0AD5-0D2E-3828-81105739BC94}"/>
              </a:ext>
            </a:extLst>
          </p:cNvPr>
          <p:cNvSpPr>
            <a:spLocks noGrp="1"/>
          </p:cNvSpPr>
          <p:nvPr>
            <p:ph type="title"/>
          </p:nvPr>
        </p:nvSpPr>
        <p:spPr/>
        <p:txBody>
          <a:bodyPr/>
          <a:lstStyle/>
          <a:p>
            <a:r>
              <a:rPr lang="en-US" dirty="0"/>
              <a:t>The Diocletian Persecution</a:t>
            </a:r>
          </a:p>
        </p:txBody>
      </p:sp>
      <p:pic>
        <p:nvPicPr>
          <p:cNvPr id="5" name="Content Placeholder 4">
            <a:extLst>
              <a:ext uri="{FF2B5EF4-FFF2-40B4-BE49-F238E27FC236}">
                <a16:creationId xmlns:a16="http://schemas.microsoft.com/office/drawing/2014/main" id="{68327F4D-030E-D2AC-13D6-C47088E7A7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77253" y="2327709"/>
            <a:ext cx="5751932" cy="3352884"/>
          </a:xfrm>
        </p:spPr>
      </p:pic>
    </p:spTree>
    <p:extLst>
      <p:ext uri="{BB962C8B-B14F-4D97-AF65-F5344CB8AC3E}">
        <p14:creationId xmlns:p14="http://schemas.microsoft.com/office/powerpoint/2010/main" val="225948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useBgFill="1">
        <p:nvSpPr>
          <p:cNvPr id="68" name="Rectangle 67">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fabric&#10;&#10;Description automatically generated">
            <a:extLst>
              <a:ext uri="{FF2B5EF4-FFF2-40B4-BE49-F238E27FC236}">
                <a16:creationId xmlns:a16="http://schemas.microsoft.com/office/drawing/2014/main" id="{C90BF03F-FED5-CB84-35FD-CEBC664B548D}"/>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70" name="Rectangle 69">
            <a:extLst>
              <a:ext uri="{FF2B5EF4-FFF2-40B4-BE49-F238E27FC236}">
                <a16:creationId xmlns:a16="http://schemas.microsoft.com/office/drawing/2014/main" id="{AC8494C5-ED44-4EAD-9213-4FBAA4BB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82" cy="4213412"/>
          </a:xfrm>
          <a:prstGeom prst="rect">
            <a:avLst/>
          </a:prstGeom>
          <a:gradFill>
            <a:gsLst>
              <a:gs pos="100000">
                <a:srgbClr val="000000">
                  <a:alpha val="0"/>
                </a:srgbClr>
              </a:gs>
              <a:gs pos="0">
                <a:schemeClr val="tx1"/>
              </a:gs>
              <a:gs pos="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29DBD6-C7AC-74D7-A5E8-F42F2878E10C}"/>
              </a:ext>
            </a:extLst>
          </p:cNvPr>
          <p:cNvSpPr>
            <a:spLocks noGrp="1"/>
          </p:cNvSpPr>
          <p:nvPr>
            <p:ph type="title"/>
          </p:nvPr>
        </p:nvSpPr>
        <p:spPr>
          <a:xfrm>
            <a:off x="1809750" y="573741"/>
            <a:ext cx="8572500" cy="1733178"/>
          </a:xfrm>
        </p:spPr>
        <p:txBody>
          <a:bodyPr vert="horz" lIns="91440" tIns="45720" rIns="91440" bIns="45720" rtlCol="0" anchor="b">
            <a:normAutofit/>
          </a:bodyPr>
          <a:lstStyle/>
          <a:p>
            <a:pPr algn="ctr">
              <a:lnSpc>
                <a:spcPct val="90000"/>
              </a:lnSpc>
            </a:pPr>
            <a:r>
              <a:rPr lang="en-US" sz="5400" dirty="0">
                <a:solidFill>
                  <a:srgbClr val="FFFFFF"/>
                </a:solidFill>
              </a:rPr>
              <a:t>Edict of Serdica</a:t>
            </a:r>
            <a:br>
              <a:rPr lang="en-US" sz="5400" dirty="0">
                <a:solidFill>
                  <a:srgbClr val="FFFFFF"/>
                </a:solidFill>
              </a:rPr>
            </a:br>
            <a:r>
              <a:rPr lang="en-US" sz="5400" dirty="0">
                <a:solidFill>
                  <a:srgbClr val="FFFFFF"/>
                </a:solidFill>
              </a:rPr>
              <a:t>311 C.E.</a:t>
            </a:r>
          </a:p>
        </p:txBody>
      </p:sp>
    </p:spTree>
    <p:extLst>
      <p:ext uri="{BB962C8B-B14F-4D97-AF65-F5344CB8AC3E}">
        <p14:creationId xmlns:p14="http://schemas.microsoft.com/office/powerpoint/2010/main" val="3490784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B4A288-31AD-48C2-B51A-26D773DE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several&#10;&#10;Description automatically generated">
            <a:extLst>
              <a:ext uri="{FF2B5EF4-FFF2-40B4-BE49-F238E27FC236}">
                <a16:creationId xmlns:a16="http://schemas.microsoft.com/office/drawing/2014/main" id="{9ED9DB43-CA38-CDCF-3383-1AF749CB415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8" y="0"/>
            <a:ext cx="12191384" cy="6858000"/>
          </a:xfrm>
          <a:prstGeom prst="rect">
            <a:avLst/>
          </a:prstGeom>
        </p:spPr>
      </p:pic>
    </p:spTree>
    <p:extLst>
      <p:ext uri="{BB962C8B-B14F-4D97-AF65-F5344CB8AC3E}">
        <p14:creationId xmlns:p14="http://schemas.microsoft.com/office/powerpoint/2010/main" val="1794210124"/>
      </p:ext>
    </p:extLst>
  </p:cSld>
  <p:clrMapOvr>
    <a:masterClrMapping/>
  </p:clrMapOvr>
</p:sld>
</file>

<file path=ppt/theme/theme1.xml><?xml version="1.0" encoding="utf-8"?>
<a:theme xmlns:a="http://schemas.openxmlformats.org/drawingml/2006/main" name="BohemianVTI">
  <a:themeElements>
    <a:clrScheme name="AnalogousFromDarkSeedLeftStep">
      <a:dk1>
        <a:srgbClr val="000000"/>
      </a:dk1>
      <a:lt1>
        <a:srgbClr val="FFFFFF"/>
      </a:lt1>
      <a:dk2>
        <a:srgbClr val="313820"/>
      </a:dk2>
      <a:lt2>
        <a:srgbClr val="E8E2E5"/>
      </a:lt2>
      <a:accent1>
        <a:srgbClr val="46B380"/>
      </a:accent1>
      <a:accent2>
        <a:srgbClr val="3BB148"/>
      </a:accent2>
      <a:accent3>
        <a:srgbClr val="67B346"/>
      </a:accent3>
      <a:accent4>
        <a:srgbClr val="8DAD39"/>
      </a:accent4>
      <a:accent5>
        <a:srgbClr val="B0A145"/>
      </a:accent5>
      <a:accent6>
        <a:srgbClr val="B1703B"/>
      </a:accent6>
      <a:hlink>
        <a:srgbClr val="83862C"/>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TotalTime>
  <Words>852</Words>
  <Application>Microsoft Office PowerPoint</Application>
  <PresentationFormat>Widescreen</PresentationFormat>
  <Paragraphs>87</Paragraphs>
  <Slides>35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Avenir Next LT Pro</vt:lpstr>
      <vt:lpstr>Calibri</vt:lpstr>
      <vt:lpstr>Century Schoolbook</vt:lpstr>
      <vt:lpstr>Modern Love</vt:lpstr>
      <vt:lpstr>Symbol</vt:lpstr>
      <vt:lpstr>BohemianVTI</vt:lpstr>
      <vt:lpstr>When God Abandoned Rome</vt:lpstr>
      <vt:lpstr>A Fourth Century Tragedy</vt:lpstr>
      <vt:lpstr>Diocletian</vt:lpstr>
      <vt:lpstr>Constantine the Great</vt:lpstr>
      <vt:lpstr>Theodosius the Great</vt:lpstr>
      <vt:lpstr>The Diocletian Persecution</vt:lpstr>
      <vt:lpstr>The Diocletian Persecution</vt:lpstr>
      <vt:lpstr>Edict of Serdica 311 C.E.</vt:lpstr>
      <vt:lpstr>PowerPoint Presentation</vt:lpstr>
      <vt:lpstr>“Edict of Milan”</vt:lpstr>
      <vt:lpstr>Council of Nicaea</vt:lpstr>
      <vt:lpstr>Between Constantine &amp; Theodosius</vt:lpstr>
      <vt:lpstr>Between Constantine &amp; Theodosius</vt:lpstr>
      <vt:lpstr>Theodosius the Great</vt:lpstr>
      <vt:lpstr>First Council of Constantinople</vt:lpstr>
      <vt:lpstr>PowerPoint Presentation</vt:lpstr>
      <vt:lpstr>Edict of Thessalonica</vt:lpstr>
      <vt:lpstr>Edict of Thessalonica</vt:lpstr>
      <vt:lpstr>Edict of Thessalonica</vt:lpstr>
      <vt:lpstr>Consequences of the Edict</vt:lpstr>
      <vt:lpstr>Consequences of the Edict</vt:lpstr>
      <vt:lpstr>The Battle of the Frigidus River</vt:lpstr>
      <vt:lpstr>Pagans vs. Catholics</vt:lpstr>
      <vt:lpstr>Alaric the Goth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Cooper</dc:creator>
  <cp:lastModifiedBy>John Cooper</cp:lastModifiedBy>
  <cp:revision>1</cp:revision>
  <dcterms:created xsi:type="dcterms:W3CDTF">2022-05-18T21:09:46Z</dcterms:created>
  <dcterms:modified xsi:type="dcterms:W3CDTF">2022-08-21T04:41:47Z</dcterms:modified>
</cp:coreProperties>
</file>